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jpeg" ContentType="image/jpeg"/>
  <Default Extension="rels" ContentType="application/vnd.openxmlformats-package.relationships+xml"/>
  <Default Extension="tif" ContentType="image/tif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drawings/drawing1.xml" ContentType="application/vnd.openxmlformats-officedocument.drawingml.chartshapes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7432000" cy="41148000"/>
  <p:notesSz cx="6858000" cy="9144000"/>
  <p:defaultTextStyle>
    <a:defPPr>
      <a:defRPr lang="en-US"/>
    </a:defPPr>
    <a:lvl1pPr marL="0" algn="l" defTabSz="1959422" rtl="0" eaLnBrk="1" latinLnBrk="0" hangingPunct="1">
      <a:defRPr sz="7700" kern="1200">
        <a:solidFill>
          <a:schemeClr val="tx1"/>
        </a:solidFill>
        <a:latin typeface="+mn-lt"/>
        <a:ea typeface="+mn-ea"/>
        <a:cs typeface="+mn-cs"/>
      </a:defRPr>
    </a:lvl1pPr>
    <a:lvl2pPr marL="1959422" algn="l" defTabSz="1959422" rtl="0" eaLnBrk="1" latinLnBrk="0" hangingPunct="1">
      <a:defRPr sz="7700" kern="1200">
        <a:solidFill>
          <a:schemeClr val="tx1"/>
        </a:solidFill>
        <a:latin typeface="+mn-lt"/>
        <a:ea typeface="+mn-ea"/>
        <a:cs typeface="+mn-cs"/>
      </a:defRPr>
    </a:lvl2pPr>
    <a:lvl3pPr marL="3918844" algn="l" defTabSz="1959422" rtl="0" eaLnBrk="1" latinLnBrk="0" hangingPunct="1">
      <a:defRPr sz="7700" kern="1200">
        <a:solidFill>
          <a:schemeClr val="tx1"/>
        </a:solidFill>
        <a:latin typeface="+mn-lt"/>
        <a:ea typeface="+mn-ea"/>
        <a:cs typeface="+mn-cs"/>
      </a:defRPr>
    </a:lvl3pPr>
    <a:lvl4pPr marL="5878266" algn="l" defTabSz="1959422" rtl="0" eaLnBrk="1" latinLnBrk="0" hangingPunct="1">
      <a:defRPr sz="7700" kern="1200">
        <a:solidFill>
          <a:schemeClr val="tx1"/>
        </a:solidFill>
        <a:latin typeface="+mn-lt"/>
        <a:ea typeface="+mn-ea"/>
        <a:cs typeface="+mn-cs"/>
      </a:defRPr>
    </a:lvl4pPr>
    <a:lvl5pPr marL="7837688" algn="l" defTabSz="1959422" rtl="0" eaLnBrk="1" latinLnBrk="0" hangingPunct="1">
      <a:defRPr sz="7700" kern="1200">
        <a:solidFill>
          <a:schemeClr val="tx1"/>
        </a:solidFill>
        <a:latin typeface="+mn-lt"/>
        <a:ea typeface="+mn-ea"/>
        <a:cs typeface="+mn-cs"/>
      </a:defRPr>
    </a:lvl5pPr>
    <a:lvl6pPr marL="9797110" algn="l" defTabSz="1959422" rtl="0" eaLnBrk="1" latinLnBrk="0" hangingPunct="1">
      <a:defRPr sz="7700" kern="1200">
        <a:solidFill>
          <a:schemeClr val="tx1"/>
        </a:solidFill>
        <a:latin typeface="+mn-lt"/>
        <a:ea typeface="+mn-ea"/>
        <a:cs typeface="+mn-cs"/>
      </a:defRPr>
    </a:lvl6pPr>
    <a:lvl7pPr marL="11756532" algn="l" defTabSz="1959422" rtl="0" eaLnBrk="1" latinLnBrk="0" hangingPunct="1">
      <a:defRPr sz="7700" kern="1200">
        <a:solidFill>
          <a:schemeClr val="tx1"/>
        </a:solidFill>
        <a:latin typeface="+mn-lt"/>
        <a:ea typeface="+mn-ea"/>
        <a:cs typeface="+mn-cs"/>
      </a:defRPr>
    </a:lvl7pPr>
    <a:lvl8pPr marL="13715954" algn="l" defTabSz="1959422" rtl="0" eaLnBrk="1" latinLnBrk="0" hangingPunct="1">
      <a:defRPr sz="7700" kern="1200">
        <a:solidFill>
          <a:schemeClr val="tx1"/>
        </a:solidFill>
        <a:latin typeface="+mn-lt"/>
        <a:ea typeface="+mn-ea"/>
        <a:cs typeface="+mn-cs"/>
      </a:defRPr>
    </a:lvl8pPr>
    <a:lvl9pPr marL="15675376" algn="l" defTabSz="1959422" rtl="0" eaLnBrk="1" latinLnBrk="0" hangingPunct="1">
      <a:defRPr sz="77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chelle Stuart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15620"/>
    <p:restoredTop sz="94660"/>
  </p:normalViewPr>
  <p:slideViewPr>
    <p:cSldViewPr snapToGrid="0" snapToObjects="1">
      <p:cViewPr>
        <p:scale>
          <a:sx n="25" d="100"/>
          <a:sy n="25" d="100"/>
        </p:scale>
        <p:origin x="-3408" y="-88"/>
      </p:cViewPr>
      <p:guideLst>
        <p:guide orient="horz" pos="12960"/>
        <p:guide pos="86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michelle:Library:Mobile%20Documents:com~apple~CloudDocs:OSM2016_CLOUD:Number%20of%20Fish%20Sampled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macair:Library:Mobile%20Documents:com~apple~CloudDocs:OSM2016_CLOUD:Cost%20per%20category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macair:Documents:Posters%20and%20Papers:OSM%202016:2016-02-16_num_snps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macair:Documents:Philippines:Genetics:regenotyping:2016-02-15_error_rate_2.csv" TargetMode="External"/><Relationship Id="rId2" Type="http://schemas.openxmlformats.org/officeDocument/2006/relationships/chartUserShapes" Target="../drawings/drawing1.xm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macair:Documents:Posters%20and%20Papers:OSM%202016:Cost%20per%20category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macair:Documents:Posters%20and%20Papers:OSM%202016:Cost%20per%20category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0"/>
    <c:plotArea>
      <c:layout>
        <c:manualLayout>
          <c:layoutTarget val="inner"/>
          <c:xMode val="edge"/>
          <c:yMode val="edge"/>
          <c:x val="0.089676946631671"/>
          <c:y val="0.187070098758842"/>
          <c:w val="0.874211942257218"/>
          <c:h val="0.662163352462298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Number of Fish Sampled</c:v>
                </c:pt>
              </c:strCache>
            </c:strRef>
          </c:tx>
          <c:spPr>
            <a:solidFill>
              <a:schemeClr val="accent6"/>
            </a:solidFill>
          </c:spPr>
          <c:cat>
            <c:numRef>
              <c:f>Sheet1!$A$2:$A$5</c:f>
              <c:numCache>
                <c:formatCode>yyyy</c:formatCode>
                <c:ptCount val="4"/>
                <c:pt idx="0">
                  <c:v>40909.0</c:v>
                </c:pt>
                <c:pt idx="1">
                  <c:v>41275.0</c:v>
                </c:pt>
                <c:pt idx="2">
                  <c:v>41672.0</c:v>
                </c:pt>
                <c:pt idx="3">
                  <c:v>42005.0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285.0</c:v>
                </c:pt>
                <c:pt idx="1">
                  <c:v>659.0</c:v>
                </c:pt>
                <c:pt idx="2">
                  <c:v>541.0</c:v>
                </c:pt>
                <c:pt idx="3">
                  <c:v>626.0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Number of Fish Genotyped to Date</c:v>
                </c:pt>
              </c:strCache>
            </c:strRef>
          </c:tx>
          <c:spPr>
            <a:solidFill>
              <a:schemeClr val="accent5"/>
            </a:solidFill>
          </c:spPr>
          <c:cat>
            <c:numRef>
              <c:f>Sheet1!$A$2:$A$5</c:f>
              <c:numCache>
                <c:formatCode>yyyy</c:formatCode>
                <c:ptCount val="4"/>
                <c:pt idx="0">
                  <c:v>40909.0</c:v>
                </c:pt>
                <c:pt idx="1">
                  <c:v>41275.0</c:v>
                </c:pt>
                <c:pt idx="2">
                  <c:v>41672.0</c:v>
                </c:pt>
                <c:pt idx="3">
                  <c:v>42005.0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30.0</c:v>
                </c:pt>
                <c:pt idx="1">
                  <c:v>552.0</c:v>
                </c:pt>
                <c:pt idx="2">
                  <c:v>403.0</c:v>
                </c:pt>
                <c:pt idx="3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16587512"/>
        <c:axId val="2090529320"/>
      </c:areaChart>
      <c:dateAx>
        <c:axId val="2116587512"/>
        <c:scaling>
          <c:orientation val="minMax"/>
        </c:scaling>
        <c:delete val="0"/>
        <c:axPos val="b"/>
        <c:numFmt formatCode="yyyy" sourceLinked="1"/>
        <c:majorTickMark val="out"/>
        <c:minorTickMark val="none"/>
        <c:tickLblPos val="nextTo"/>
        <c:crossAx val="2090529320"/>
        <c:crosses val="autoZero"/>
        <c:auto val="1"/>
        <c:lblOffset val="100"/>
        <c:baseTimeUnit val="months"/>
        <c:majorUnit val="1.0"/>
        <c:majorTimeUnit val="years"/>
      </c:dateAx>
      <c:valAx>
        <c:axId val="2090529320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crossAx val="2116587512"/>
        <c:crosses val="autoZero"/>
        <c:crossBetween val="midCat"/>
      </c:valAx>
    </c:plotArea>
    <c:legend>
      <c:legendPos val="r"/>
      <c:layout>
        <c:manualLayout>
          <c:xMode val="edge"/>
          <c:yMode val="edge"/>
          <c:x val="0.267942819901922"/>
          <c:y val="0.0486275523822234"/>
          <c:w val="0.730647549653308"/>
          <c:h val="0.164358234352062"/>
        </c:manualLayout>
      </c:layout>
      <c:overlay val="1"/>
    </c:legend>
    <c:plotVisOnly val="1"/>
    <c:dispBlanksAs val="zero"/>
    <c:showDLblsOverMax val="0"/>
  </c:chart>
  <c:txPr>
    <a:bodyPr/>
    <a:lstStyle/>
    <a:p>
      <a:pPr>
        <a:defRPr sz="24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Hands-On Time for 192 samples</a:t>
            </a:r>
          </a:p>
        </c:rich>
      </c:tx>
      <c:layout>
        <c:manualLayout>
          <c:xMode val="edge"/>
          <c:yMode val="edge"/>
          <c:x val="0.187396219105029"/>
          <c:y val="0.919831223628692"/>
        </c:manualLayout>
      </c:layout>
      <c:overlay val="0"/>
    </c:title>
    <c:autoTitleDeleted val="0"/>
    <c:plotArea>
      <c:layout/>
      <c:pieChart>
        <c:varyColors val="1"/>
        <c:ser>
          <c:idx val="0"/>
          <c:order val="0"/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/>
                      <a:t>Extraction
4 hours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</c:dLbl>
            <c:dLbl>
              <c:idx val="1"/>
              <c:layout/>
              <c:tx>
                <c:rich>
                  <a:bodyPr/>
                  <a:lstStyle/>
                  <a:p>
                    <a:r>
                      <a:rPr lang="en-US"/>
                      <a:t>Digestion
4 hours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</c:dLbl>
            <c:dLbl>
              <c:idx val="2"/>
              <c:layout/>
              <c:tx>
                <c:rich>
                  <a:bodyPr/>
                  <a:lstStyle/>
                  <a:p>
                    <a:r>
                      <a:rPr lang="en-US"/>
                      <a:t>Ligation
8 hours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</c:dLbl>
            <c:dLbl>
              <c:idx val="3"/>
              <c:layout/>
              <c:tx>
                <c:rich>
                  <a:bodyPr/>
                  <a:lstStyle/>
                  <a:p>
                    <a:r>
                      <a:rPr lang="en-US"/>
                      <a:t>Size Selection</a:t>
                    </a:r>
                  </a:p>
                  <a:p>
                    <a:r>
                      <a:rPr lang="en-US"/>
                      <a:t>1 hour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</c:dLbl>
            <c:dLbl>
              <c:idx val="4"/>
              <c:layout>
                <c:manualLayout>
                  <c:x val="0.0624007201704707"/>
                  <c:y val="-0.00530781753546629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PCR
1 hour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</c:dLbl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1"/>
          </c:dLbls>
          <c:cat>
            <c:strRef>
              <c:f>'Cost per category.csv'!$E$2:$E$6</c:f>
              <c:strCache>
                <c:ptCount val="5"/>
                <c:pt idx="0">
                  <c:v>Extraction</c:v>
                </c:pt>
                <c:pt idx="1">
                  <c:v>Digestion</c:v>
                </c:pt>
                <c:pt idx="2">
                  <c:v>Ligation</c:v>
                </c:pt>
                <c:pt idx="3">
                  <c:v>Size Selection</c:v>
                </c:pt>
                <c:pt idx="4">
                  <c:v>PCR</c:v>
                </c:pt>
              </c:strCache>
            </c:strRef>
          </c:cat>
          <c:val>
            <c:numRef>
              <c:f>'Cost per category.csv'!$F$2:$F$6</c:f>
              <c:numCache>
                <c:formatCode>General</c:formatCode>
                <c:ptCount val="5"/>
                <c:pt idx="0">
                  <c:v>4.0</c:v>
                </c:pt>
                <c:pt idx="1">
                  <c:v>4.0</c:v>
                </c:pt>
                <c:pt idx="2">
                  <c:v>8.0</c:v>
                </c:pt>
                <c:pt idx="3">
                  <c:v>1.0</c:v>
                </c:pt>
                <c:pt idx="4">
                  <c:v>1.0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24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Number of SNPs per sample</a:t>
            </a:r>
          </a:p>
        </c:rich>
      </c:tx>
      <c:layout>
        <c:manualLayout>
          <c:xMode val="edge"/>
          <c:yMode val="edge"/>
          <c:x val="0.279665820132297"/>
          <c:y val="0.0333333333333333"/>
        </c:manualLayout>
      </c:layout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'2016-02-16_num_snps.csv'!$C$1</c:f>
              <c:strCache>
                <c:ptCount val="1"/>
                <c:pt idx="0">
                  <c:v>numloci</c:v>
                </c:pt>
              </c:strCache>
            </c:strRef>
          </c:tx>
          <c:invertIfNegative val="0"/>
          <c:val>
            <c:numRef>
              <c:f>'2016-02-16_num_snps.csv'!$C$2:$C$989</c:f>
              <c:numCache>
                <c:formatCode>General</c:formatCode>
                <c:ptCount val="988"/>
                <c:pt idx="0">
                  <c:v>425.0</c:v>
                </c:pt>
                <c:pt idx="1">
                  <c:v>643.0</c:v>
                </c:pt>
                <c:pt idx="2">
                  <c:v>784.0</c:v>
                </c:pt>
                <c:pt idx="3">
                  <c:v>1107.0</c:v>
                </c:pt>
                <c:pt idx="4">
                  <c:v>1183.0</c:v>
                </c:pt>
                <c:pt idx="5">
                  <c:v>1308.0</c:v>
                </c:pt>
                <c:pt idx="6">
                  <c:v>1340.0</c:v>
                </c:pt>
                <c:pt idx="7">
                  <c:v>1398.0</c:v>
                </c:pt>
                <c:pt idx="8">
                  <c:v>1403.0</c:v>
                </c:pt>
                <c:pt idx="9">
                  <c:v>1409.0</c:v>
                </c:pt>
                <c:pt idx="10">
                  <c:v>1426.0</c:v>
                </c:pt>
                <c:pt idx="11">
                  <c:v>1434.0</c:v>
                </c:pt>
                <c:pt idx="12">
                  <c:v>1436.0</c:v>
                </c:pt>
                <c:pt idx="13">
                  <c:v>1459.0</c:v>
                </c:pt>
                <c:pt idx="14">
                  <c:v>1513.0</c:v>
                </c:pt>
                <c:pt idx="15">
                  <c:v>1571.0</c:v>
                </c:pt>
                <c:pt idx="16">
                  <c:v>1621.0</c:v>
                </c:pt>
                <c:pt idx="17">
                  <c:v>1622.0</c:v>
                </c:pt>
                <c:pt idx="18">
                  <c:v>1625.0</c:v>
                </c:pt>
                <c:pt idx="19">
                  <c:v>1628.0</c:v>
                </c:pt>
                <c:pt idx="20">
                  <c:v>1647.0</c:v>
                </c:pt>
                <c:pt idx="21">
                  <c:v>1668.0</c:v>
                </c:pt>
                <c:pt idx="22">
                  <c:v>1671.0</c:v>
                </c:pt>
                <c:pt idx="23">
                  <c:v>1715.0</c:v>
                </c:pt>
                <c:pt idx="24">
                  <c:v>1717.0</c:v>
                </c:pt>
                <c:pt idx="25">
                  <c:v>1745.0</c:v>
                </c:pt>
                <c:pt idx="26">
                  <c:v>1755.0</c:v>
                </c:pt>
                <c:pt idx="27">
                  <c:v>1756.0</c:v>
                </c:pt>
                <c:pt idx="28">
                  <c:v>1757.0</c:v>
                </c:pt>
                <c:pt idx="29">
                  <c:v>1761.0</c:v>
                </c:pt>
                <c:pt idx="30">
                  <c:v>1780.0</c:v>
                </c:pt>
                <c:pt idx="31">
                  <c:v>1781.0</c:v>
                </c:pt>
                <c:pt idx="32">
                  <c:v>1786.0</c:v>
                </c:pt>
                <c:pt idx="33">
                  <c:v>1786.0</c:v>
                </c:pt>
                <c:pt idx="34">
                  <c:v>1804.0</c:v>
                </c:pt>
                <c:pt idx="35">
                  <c:v>1809.0</c:v>
                </c:pt>
                <c:pt idx="36">
                  <c:v>1814.0</c:v>
                </c:pt>
                <c:pt idx="37">
                  <c:v>1825.0</c:v>
                </c:pt>
                <c:pt idx="38">
                  <c:v>1829.0</c:v>
                </c:pt>
                <c:pt idx="39">
                  <c:v>1830.0</c:v>
                </c:pt>
                <c:pt idx="40">
                  <c:v>1844.0</c:v>
                </c:pt>
                <c:pt idx="41">
                  <c:v>1852.0</c:v>
                </c:pt>
                <c:pt idx="42">
                  <c:v>1867.0</c:v>
                </c:pt>
                <c:pt idx="43">
                  <c:v>1868.0</c:v>
                </c:pt>
                <c:pt idx="44">
                  <c:v>1891.0</c:v>
                </c:pt>
                <c:pt idx="45">
                  <c:v>1900.0</c:v>
                </c:pt>
                <c:pt idx="46">
                  <c:v>1910.0</c:v>
                </c:pt>
                <c:pt idx="47">
                  <c:v>1911.0</c:v>
                </c:pt>
                <c:pt idx="48">
                  <c:v>1915.0</c:v>
                </c:pt>
                <c:pt idx="49">
                  <c:v>1926.0</c:v>
                </c:pt>
                <c:pt idx="50">
                  <c:v>1927.0</c:v>
                </c:pt>
                <c:pt idx="51">
                  <c:v>1931.0</c:v>
                </c:pt>
                <c:pt idx="52">
                  <c:v>1931.0</c:v>
                </c:pt>
                <c:pt idx="53">
                  <c:v>1937.0</c:v>
                </c:pt>
                <c:pt idx="54">
                  <c:v>1947.0</c:v>
                </c:pt>
                <c:pt idx="55">
                  <c:v>1950.0</c:v>
                </c:pt>
                <c:pt idx="56">
                  <c:v>1955.0</c:v>
                </c:pt>
                <c:pt idx="57">
                  <c:v>1967.0</c:v>
                </c:pt>
                <c:pt idx="58">
                  <c:v>1995.0</c:v>
                </c:pt>
                <c:pt idx="59">
                  <c:v>2006.0</c:v>
                </c:pt>
                <c:pt idx="60">
                  <c:v>2018.0</c:v>
                </c:pt>
                <c:pt idx="61">
                  <c:v>2020.0</c:v>
                </c:pt>
                <c:pt idx="62">
                  <c:v>2022.0</c:v>
                </c:pt>
                <c:pt idx="63">
                  <c:v>2023.0</c:v>
                </c:pt>
                <c:pt idx="64">
                  <c:v>2040.0</c:v>
                </c:pt>
                <c:pt idx="65">
                  <c:v>2048.0</c:v>
                </c:pt>
                <c:pt idx="66">
                  <c:v>2051.0</c:v>
                </c:pt>
                <c:pt idx="67">
                  <c:v>2072.0</c:v>
                </c:pt>
                <c:pt idx="68">
                  <c:v>2073.0</c:v>
                </c:pt>
                <c:pt idx="69">
                  <c:v>2089.0</c:v>
                </c:pt>
                <c:pt idx="70">
                  <c:v>2105.0</c:v>
                </c:pt>
                <c:pt idx="71">
                  <c:v>2113.0</c:v>
                </c:pt>
                <c:pt idx="72">
                  <c:v>2123.0</c:v>
                </c:pt>
                <c:pt idx="73">
                  <c:v>2123.0</c:v>
                </c:pt>
                <c:pt idx="74">
                  <c:v>2127.0</c:v>
                </c:pt>
                <c:pt idx="75">
                  <c:v>2129.0</c:v>
                </c:pt>
                <c:pt idx="76">
                  <c:v>2141.0</c:v>
                </c:pt>
                <c:pt idx="77">
                  <c:v>2153.0</c:v>
                </c:pt>
                <c:pt idx="78">
                  <c:v>2168.0</c:v>
                </c:pt>
                <c:pt idx="79">
                  <c:v>2186.0</c:v>
                </c:pt>
                <c:pt idx="80">
                  <c:v>2188.0</c:v>
                </c:pt>
                <c:pt idx="81">
                  <c:v>2206.0</c:v>
                </c:pt>
                <c:pt idx="82">
                  <c:v>2210.0</c:v>
                </c:pt>
                <c:pt idx="83">
                  <c:v>2211.0</c:v>
                </c:pt>
                <c:pt idx="84">
                  <c:v>2212.0</c:v>
                </c:pt>
                <c:pt idx="85">
                  <c:v>2215.0</c:v>
                </c:pt>
                <c:pt idx="86">
                  <c:v>2225.0</c:v>
                </c:pt>
                <c:pt idx="87">
                  <c:v>2226.0</c:v>
                </c:pt>
                <c:pt idx="88">
                  <c:v>2232.0</c:v>
                </c:pt>
                <c:pt idx="89">
                  <c:v>2232.0</c:v>
                </c:pt>
                <c:pt idx="90">
                  <c:v>2239.0</c:v>
                </c:pt>
                <c:pt idx="91">
                  <c:v>2244.0</c:v>
                </c:pt>
                <c:pt idx="92">
                  <c:v>2256.0</c:v>
                </c:pt>
                <c:pt idx="93">
                  <c:v>2256.0</c:v>
                </c:pt>
                <c:pt idx="94">
                  <c:v>2258.0</c:v>
                </c:pt>
                <c:pt idx="95">
                  <c:v>2259.0</c:v>
                </c:pt>
                <c:pt idx="96">
                  <c:v>2265.0</c:v>
                </c:pt>
                <c:pt idx="97">
                  <c:v>2269.0</c:v>
                </c:pt>
                <c:pt idx="98">
                  <c:v>2272.0</c:v>
                </c:pt>
                <c:pt idx="99">
                  <c:v>2273.0</c:v>
                </c:pt>
                <c:pt idx="100">
                  <c:v>2282.0</c:v>
                </c:pt>
                <c:pt idx="101">
                  <c:v>2283.0</c:v>
                </c:pt>
                <c:pt idx="102">
                  <c:v>2283.0</c:v>
                </c:pt>
                <c:pt idx="103">
                  <c:v>2285.0</c:v>
                </c:pt>
                <c:pt idx="104">
                  <c:v>2302.0</c:v>
                </c:pt>
                <c:pt idx="105">
                  <c:v>2305.0</c:v>
                </c:pt>
                <c:pt idx="106">
                  <c:v>2315.0</c:v>
                </c:pt>
                <c:pt idx="107">
                  <c:v>2320.0</c:v>
                </c:pt>
                <c:pt idx="108">
                  <c:v>2326.0</c:v>
                </c:pt>
                <c:pt idx="109">
                  <c:v>2326.0</c:v>
                </c:pt>
                <c:pt idx="110">
                  <c:v>2327.0</c:v>
                </c:pt>
                <c:pt idx="111">
                  <c:v>2329.0</c:v>
                </c:pt>
                <c:pt idx="112">
                  <c:v>2331.0</c:v>
                </c:pt>
                <c:pt idx="113">
                  <c:v>2344.0</c:v>
                </c:pt>
                <c:pt idx="114">
                  <c:v>2348.0</c:v>
                </c:pt>
                <c:pt idx="115">
                  <c:v>2349.0</c:v>
                </c:pt>
                <c:pt idx="116">
                  <c:v>2350.0</c:v>
                </c:pt>
                <c:pt idx="117">
                  <c:v>2351.0</c:v>
                </c:pt>
                <c:pt idx="118">
                  <c:v>2358.0</c:v>
                </c:pt>
                <c:pt idx="119">
                  <c:v>2364.0</c:v>
                </c:pt>
                <c:pt idx="120">
                  <c:v>2368.0</c:v>
                </c:pt>
                <c:pt idx="121">
                  <c:v>2372.0</c:v>
                </c:pt>
                <c:pt idx="122">
                  <c:v>2374.0</c:v>
                </c:pt>
                <c:pt idx="123">
                  <c:v>2376.0</c:v>
                </c:pt>
                <c:pt idx="124">
                  <c:v>2382.0</c:v>
                </c:pt>
                <c:pt idx="125">
                  <c:v>2389.0</c:v>
                </c:pt>
                <c:pt idx="126">
                  <c:v>2389.0</c:v>
                </c:pt>
                <c:pt idx="127">
                  <c:v>2393.0</c:v>
                </c:pt>
                <c:pt idx="128">
                  <c:v>2396.0</c:v>
                </c:pt>
                <c:pt idx="129">
                  <c:v>2406.0</c:v>
                </c:pt>
                <c:pt idx="130">
                  <c:v>2413.0</c:v>
                </c:pt>
                <c:pt idx="131">
                  <c:v>2417.0</c:v>
                </c:pt>
                <c:pt idx="132">
                  <c:v>2424.0</c:v>
                </c:pt>
                <c:pt idx="133">
                  <c:v>2435.0</c:v>
                </c:pt>
                <c:pt idx="134">
                  <c:v>2436.0</c:v>
                </c:pt>
                <c:pt idx="135">
                  <c:v>2441.0</c:v>
                </c:pt>
                <c:pt idx="136">
                  <c:v>2446.0</c:v>
                </c:pt>
                <c:pt idx="137">
                  <c:v>2447.0</c:v>
                </c:pt>
                <c:pt idx="138">
                  <c:v>2448.0</c:v>
                </c:pt>
                <c:pt idx="139">
                  <c:v>2450.0</c:v>
                </c:pt>
                <c:pt idx="140">
                  <c:v>2455.0</c:v>
                </c:pt>
                <c:pt idx="141">
                  <c:v>2455.0</c:v>
                </c:pt>
                <c:pt idx="142">
                  <c:v>2455.0</c:v>
                </c:pt>
                <c:pt idx="143">
                  <c:v>2456.0</c:v>
                </c:pt>
                <c:pt idx="144">
                  <c:v>2458.0</c:v>
                </c:pt>
                <c:pt idx="145">
                  <c:v>2459.0</c:v>
                </c:pt>
                <c:pt idx="146">
                  <c:v>2463.0</c:v>
                </c:pt>
                <c:pt idx="147">
                  <c:v>2464.0</c:v>
                </c:pt>
                <c:pt idx="148">
                  <c:v>2466.0</c:v>
                </c:pt>
                <c:pt idx="149">
                  <c:v>2468.0</c:v>
                </c:pt>
                <c:pt idx="150">
                  <c:v>2471.0</c:v>
                </c:pt>
                <c:pt idx="151">
                  <c:v>2474.0</c:v>
                </c:pt>
                <c:pt idx="152">
                  <c:v>2475.0</c:v>
                </c:pt>
                <c:pt idx="153">
                  <c:v>2477.0</c:v>
                </c:pt>
                <c:pt idx="154">
                  <c:v>2479.0</c:v>
                </c:pt>
                <c:pt idx="155">
                  <c:v>2485.0</c:v>
                </c:pt>
                <c:pt idx="156">
                  <c:v>2488.0</c:v>
                </c:pt>
                <c:pt idx="157">
                  <c:v>2488.0</c:v>
                </c:pt>
                <c:pt idx="158">
                  <c:v>2493.0</c:v>
                </c:pt>
                <c:pt idx="159">
                  <c:v>2495.0</c:v>
                </c:pt>
                <c:pt idx="160">
                  <c:v>2497.0</c:v>
                </c:pt>
                <c:pt idx="161">
                  <c:v>2499.0</c:v>
                </c:pt>
                <c:pt idx="162">
                  <c:v>2501.0</c:v>
                </c:pt>
                <c:pt idx="163">
                  <c:v>2502.0</c:v>
                </c:pt>
                <c:pt idx="164">
                  <c:v>2503.0</c:v>
                </c:pt>
                <c:pt idx="165">
                  <c:v>2507.0</c:v>
                </c:pt>
                <c:pt idx="166">
                  <c:v>2508.0</c:v>
                </c:pt>
                <c:pt idx="167">
                  <c:v>2508.0</c:v>
                </c:pt>
                <c:pt idx="168">
                  <c:v>2510.0</c:v>
                </c:pt>
                <c:pt idx="169">
                  <c:v>2510.0</c:v>
                </c:pt>
                <c:pt idx="170">
                  <c:v>2513.0</c:v>
                </c:pt>
                <c:pt idx="171">
                  <c:v>2515.0</c:v>
                </c:pt>
                <c:pt idx="172">
                  <c:v>2518.0</c:v>
                </c:pt>
                <c:pt idx="173">
                  <c:v>2520.0</c:v>
                </c:pt>
                <c:pt idx="174">
                  <c:v>2522.0</c:v>
                </c:pt>
                <c:pt idx="175">
                  <c:v>2523.0</c:v>
                </c:pt>
                <c:pt idx="176">
                  <c:v>2524.0</c:v>
                </c:pt>
                <c:pt idx="177">
                  <c:v>2526.0</c:v>
                </c:pt>
                <c:pt idx="178">
                  <c:v>2527.0</c:v>
                </c:pt>
                <c:pt idx="179">
                  <c:v>2532.0</c:v>
                </c:pt>
                <c:pt idx="180">
                  <c:v>2532.0</c:v>
                </c:pt>
                <c:pt idx="181">
                  <c:v>2532.0</c:v>
                </c:pt>
                <c:pt idx="182">
                  <c:v>2544.0</c:v>
                </c:pt>
                <c:pt idx="183">
                  <c:v>2548.0</c:v>
                </c:pt>
                <c:pt idx="184">
                  <c:v>2549.0</c:v>
                </c:pt>
                <c:pt idx="185">
                  <c:v>2549.0</c:v>
                </c:pt>
                <c:pt idx="186">
                  <c:v>2553.0</c:v>
                </c:pt>
                <c:pt idx="187">
                  <c:v>2555.0</c:v>
                </c:pt>
                <c:pt idx="188">
                  <c:v>2555.0</c:v>
                </c:pt>
                <c:pt idx="189">
                  <c:v>2557.0</c:v>
                </c:pt>
                <c:pt idx="190">
                  <c:v>2557.0</c:v>
                </c:pt>
                <c:pt idx="191">
                  <c:v>2557.0</c:v>
                </c:pt>
                <c:pt idx="192">
                  <c:v>2558.0</c:v>
                </c:pt>
                <c:pt idx="193">
                  <c:v>2558.0</c:v>
                </c:pt>
                <c:pt idx="194">
                  <c:v>2559.0</c:v>
                </c:pt>
                <c:pt idx="195">
                  <c:v>2560.0</c:v>
                </c:pt>
                <c:pt idx="196">
                  <c:v>2560.0</c:v>
                </c:pt>
                <c:pt idx="197">
                  <c:v>2561.0</c:v>
                </c:pt>
                <c:pt idx="198">
                  <c:v>2561.0</c:v>
                </c:pt>
                <c:pt idx="199">
                  <c:v>2562.0</c:v>
                </c:pt>
                <c:pt idx="200">
                  <c:v>2563.0</c:v>
                </c:pt>
                <c:pt idx="201">
                  <c:v>2564.0</c:v>
                </c:pt>
                <c:pt idx="202">
                  <c:v>2564.0</c:v>
                </c:pt>
                <c:pt idx="203">
                  <c:v>2565.0</c:v>
                </c:pt>
                <c:pt idx="204">
                  <c:v>2566.0</c:v>
                </c:pt>
                <c:pt idx="205">
                  <c:v>2568.0</c:v>
                </c:pt>
                <c:pt idx="206">
                  <c:v>2569.0</c:v>
                </c:pt>
                <c:pt idx="207">
                  <c:v>2570.0</c:v>
                </c:pt>
                <c:pt idx="208">
                  <c:v>2571.0</c:v>
                </c:pt>
                <c:pt idx="209">
                  <c:v>2574.0</c:v>
                </c:pt>
                <c:pt idx="210">
                  <c:v>2574.0</c:v>
                </c:pt>
                <c:pt idx="211">
                  <c:v>2575.0</c:v>
                </c:pt>
                <c:pt idx="212">
                  <c:v>2576.0</c:v>
                </c:pt>
                <c:pt idx="213">
                  <c:v>2576.0</c:v>
                </c:pt>
                <c:pt idx="214">
                  <c:v>2577.0</c:v>
                </c:pt>
                <c:pt idx="215">
                  <c:v>2577.0</c:v>
                </c:pt>
                <c:pt idx="216">
                  <c:v>2577.0</c:v>
                </c:pt>
                <c:pt idx="217">
                  <c:v>2578.0</c:v>
                </c:pt>
                <c:pt idx="218">
                  <c:v>2579.0</c:v>
                </c:pt>
                <c:pt idx="219">
                  <c:v>2579.0</c:v>
                </c:pt>
                <c:pt idx="220">
                  <c:v>2580.0</c:v>
                </c:pt>
                <c:pt idx="221">
                  <c:v>2580.0</c:v>
                </c:pt>
                <c:pt idx="222">
                  <c:v>2580.0</c:v>
                </c:pt>
                <c:pt idx="223">
                  <c:v>2581.0</c:v>
                </c:pt>
                <c:pt idx="224">
                  <c:v>2582.0</c:v>
                </c:pt>
                <c:pt idx="225">
                  <c:v>2582.0</c:v>
                </c:pt>
                <c:pt idx="226">
                  <c:v>2584.0</c:v>
                </c:pt>
                <c:pt idx="227">
                  <c:v>2584.0</c:v>
                </c:pt>
                <c:pt idx="228">
                  <c:v>2584.0</c:v>
                </c:pt>
                <c:pt idx="229">
                  <c:v>2584.0</c:v>
                </c:pt>
                <c:pt idx="230">
                  <c:v>2584.0</c:v>
                </c:pt>
                <c:pt idx="231">
                  <c:v>2585.0</c:v>
                </c:pt>
                <c:pt idx="232">
                  <c:v>2585.0</c:v>
                </c:pt>
                <c:pt idx="233">
                  <c:v>2585.0</c:v>
                </c:pt>
                <c:pt idx="234">
                  <c:v>2586.0</c:v>
                </c:pt>
                <c:pt idx="235">
                  <c:v>2586.0</c:v>
                </c:pt>
                <c:pt idx="236">
                  <c:v>2589.0</c:v>
                </c:pt>
                <c:pt idx="237">
                  <c:v>2589.0</c:v>
                </c:pt>
                <c:pt idx="238">
                  <c:v>2590.0</c:v>
                </c:pt>
                <c:pt idx="239">
                  <c:v>2591.0</c:v>
                </c:pt>
                <c:pt idx="240">
                  <c:v>2591.0</c:v>
                </c:pt>
                <c:pt idx="241">
                  <c:v>2591.0</c:v>
                </c:pt>
                <c:pt idx="242">
                  <c:v>2592.0</c:v>
                </c:pt>
                <c:pt idx="243">
                  <c:v>2592.0</c:v>
                </c:pt>
                <c:pt idx="244">
                  <c:v>2592.0</c:v>
                </c:pt>
                <c:pt idx="245">
                  <c:v>2593.0</c:v>
                </c:pt>
                <c:pt idx="246">
                  <c:v>2594.0</c:v>
                </c:pt>
                <c:pt idx="247">
                  <c:v>2595.0</c:v>
                </c:pt>
                <c:pt idx="248">
                  <c:v>2595.0</c:v>
                </c:pt>
                <c:pt idx="249">
                  <c:v>2596.0</c:v>
                </c:pt>
                <c:pt idx="250">
                  <c:v>2596.0</c:v>
                </c:pt>
                <c:pt idx="251">
                  <c:v>2597.0</c:v>
                </c:pt>
                <c:pt idx="252">
                  <c:v>2597.0</c:v>
                </c:pt>
                <c:pt idx="253">
                  <c:v>2597.0</c:v>
                </c:pt>
                <c:pt idx="254">
                  <c:v>2598.0</c:v>
                </c:pt>
                <c:pt idx="255">
                  <c:v>2598.0</c:v>
                </c:pt>
                <c:pt idx="256">
                  <c:v>2598.0</c:v>
                </c:pt>
                <c:pt idx="257">
                  <c:v>2599.0</c:v>
                </c:pt>
                <c:pt idx="258">
                  <c:v>2599.0</c:v>
                </c:pt>
                <c:pt idx="259">
                  <c:v>2599.0</c:v>
                </c:pt>
                <c:pt idx="260">
                  <c:v>2599.0</c:v>
                </c:pt>
                <c:pt idx="261">
                  <c:v>2599.0</c:v>
                </c:pt>
                <c:pt idx="262">
                  <c:v>2599.0</c:v>
                </c:pt>
                <c:pt idx="263">
                  <c:v>2599.0</c:v>
                </c:pt>
                <c:pt idx="264">
                  <c:v>2600.0</c:v>
                </c:pt>
                <c:pt idx="265">
                  <c:v>2600.0</c:v>
                </c:pt>
                <c:pt idx="266">
                  <c:v>2601.0</c:v>
                </c:pt>
                <c:pt idx="267">
                  <c:v>2601.0</c:v>
                </c:pt>
                <c:pt idx="268">
                  <c:v>2601.0</c:v>
                </c:pt>
                <c:pt idx="269">
                  <c:v>2602.0</c:v>
                </c:pt>
                <c:pt idx="270">
                  <c:v>2602.0</c:v>
                </c:pt>
                <c:pt idx="271">
                  <c:v>2603.0</c:v>
                </c:pt>
                <c:pt idx="272">
                  <c:v>2603.0</c:v>
                </c:pt>
                <c:pt idx="273">
                  <c:v>2603.0</c:v>
                </c:pt>
                <c:pt idx="274">
                  <c:v>2604.0</c:v>
                </c:pt>
                <c:pt idx="275">
                  <c:v>2604.0</c:v>
                </c:pt>
                <c:pt idx="276">
                  <c:v>2605.0</c:v>
                </c:pt>
                <c:pt idx="277">
                  <c:v>2605.0</c:v>
                </c:pt>
                <c:pt idx="278">
                  <c:v>2605.0</c:v>
                </c:pt>
                <c:pt idx="279">
                  <c:v>2606.0</c:v>
                </c:pt>
                <c:pt idx="280">
                  <c:v>2606.0</c:v>
                </c:pt>
                <c:pt idx="281">
                  <c:v>2607.0</c:v>
                </c:pt>
                <c:pt idx="282">
                  <c:v>2607.0</c:v>
                </c:pt>
                <c:pt idx="283">
                  <c:v>2607.0</c:v>
                </c:pt>
                <c:pt idx="284">
                  <c:v>2607.0</c:v>
                </c:pt>
                <c:pt idx="285">
                  <c:v>2607.0</c:v>
                </c:pt>
                <c:pt idx="286">
                  <c:v>2608.0</c:v>
                </c:pt>
                <c:pt idx="287">
                  <c:v>2608.0</c:v>
                </c:pt>
                <c:pt idx="288">
                  <c:v>2608.0</c:v>
                </c:pt>
                <c:pt idx="289">
                  <c:v>2608.0</c:v>
                </c:pt>
                <c:pt idx="290">
                  <c:v>2608.0</c:v>
                </c:pt>
                <c:pt idx="291">
                  <c:v>2609.0</c:v>
                </c:pt>
                <c:pt idx="292">
                  <c:v>2610.0</c:v>
                </c:pt>
                <c:pt idx="293">
                  <c:v>2610.0</c:v>
                </c:pt>
                <c:pt idx="294">
                  <c:v>2610.0</c:v>
                </c:pt>
                <c:pt idx="295">
                  <c:v>2611.0</c:v>
                </c:pt>
                <c:pt idx="296">
                  <c:v>2611.0</c:v>
                </c:pt>
                <c:pt idx="297">
                  <c:v>2611.0</c:v>
                </c:pt>
                <c:pt idx="298">
                  <c:v>2611.0</c:v>
                </c:pt>
                <c:pt idx="299">
                  <c:v>2611.0</c:v>
                </c:pt>
                <c:pt idx="300">
                  <c:v>2611.0</c:v>
                </c:pt>
                <c:pt idx="301">
                  <c:v>2611.0</c:v>
                </c:pt>
                <c:pt idx="302">
                  <c:v>2612.0</c:v>
                </c:pt>
                <c:pt idx="303">
                  <c:v>2612.0</c:v>
                </c:pt>
                <c:pt idx="304">
                  <c:v>2612.0</c:v>
                </c:pt>
                <c:pt idx="305">
                  <c:v>2612.0</c:v>
                </c:pt>
                <c:pt idx="306">
                  <c:v>2612.0</c:v>
                </c:pt>
                <c:pt idx="307">
                  <c:v>2612.0</c:v>
                </c:pt>
                <c:pt idx="308">
                  <c:v>2612.0</c:v>
                </c:pt>
                <c:pt idx="309">
                  <c:v>2612.0</c:v>
                </c:pt>
                <c:pt idx="310">
                  <c:v>2612.0</c:v>
                </c:pt>
                <c:pt idx="311">
                  <c:v>2612.0</c:v>
                </c:pt>
                <c:pt idx="312">
                  <c:v>2613.0</c:v>
                </c:pt>
                <c:pt idx="313">
                  <c:v>2613.0</c:v>
                </c:pt>
                <c:pt idx="314">
                  <c:v>2613.0</c:v>
                </c:pt>
                <c:pt idx="315">
                  <c:v>2613.0</c:v>
                </c:pt>
                <c:pt idx="316">
                  <c:v>2613.0</c:v>
                </c:pt>
                <c:pt idx="317">
                  <c:v>2613.0</c:v>
                </c:pt>
                <c:pt idx="318">
                  <c:v>2613.0</c:v>
                </c:pt>
                <c:pt idx="319">
                  <c:v>2613.0</c:v>
                </c:pt>
                <c:pt idx="320">
                  <c:v>2614.0</c:v>
                </c:pt>
                <c:pt idx="321">
                  <c:v>2614.0</c:v>
                </c:pt>
                <c:pt idx="322">
                  <c:v>2614.0</c:v>
                </c:pt>
                <c:pt idx="323">
                  <c:v>2614.0</c:v>
                </c:pt>
                <c:pt idx="324">
                  <c:v>2614.0</c:v>
                </c:pt>
                <c:pt idx="325">
                  <c:v>2614.0</c:v>
                </c:pt>
                <c:pt idx="326">
                  <c:v>2614.0</c:v>
                </c:pt>
                <c:pt idx="327">
                  <c:v>2614.0</c:v>
                </c:pt>
                <c:pt idx="328">
                  <c:v>2614.0</c:v>
                </c:pt>
                <c:pt idx="329">
                  <c:v>2614.0</c:v>
                </c:pt>
                <c:pt idx="330">
                  <c:v>2614.0</c:v>
                </c:pt>
                <c:pt idx="331">
                  <c:v>2614.0</c:v>
                </c:pt>
                <c:pt idx="332">
                  <c:v>2615.0</c:v>
                </c:pt>
                <c:pt idx="333">
                  <c:v>2615.0</c:v>
                </c:pt>
                <c:pt idx="334">
                  <c:v>2615.0</c:v>
                </c:pt>
                <c:pt idx="335">
                  <c:v>2615.0</c:v>
                </c:pt>
                <c:pt idx="336">
                  <c:v>2615.0</c:v>
                </c:pt>
                <c:pt idx="337">
                  <c:v>2615.0</c:v>
                </c:pt>
                <c:pt idx="338">
                  <c:v>2615.0</c:v>
                </c:pt>
                <c:pt idx="339">
                  <c:v>2615.0</c:v>
                </c:pt>
                <c:pt idx="340">
                  <c:v>2615.0</c:v>
                </c:pt>
                <c:pt idx="341">
                  <c:v>2615.0</c:v>
                </c:pt>
                <c:pt idx="342">
                  <c:v>2615.0</c:v>
                </c:pt>
                <c:pt idx="343">
                  <c:v>2615.0</c:v>
                </c:pt>
                <c:pt idx="344">
                  <c:v>2615.0</c:v>
                </c:pt>
                <c:pt idx="345">
                  <c:v>2615.0</c:v>
                </c:pt>
                <c:pt idx="346">
                  <c:v>2616.0</c:v>
                </c:pt>
                <c:pt idx="347">
                  <c:v>2616.0</c:v>
                </c:pt>
                <c:pt idx="348">
                  <c:v>2616.0</c:v>
                </c:pt>
                <c:pt idx="349">
                  <c:v>2616.0</c:v>
                </c:pt>
                <c:pt idx="350">
                  <c:v>2616.0</c:v>
                </c:pt>
                <c:pt idx="351">
                  <c:v>2616.0</c:v>
                </c:pt>
                <c:pt idx="352">
                  <c:v>2616.0</c:v>
                </c:pt>
                <c:pt idx="353">
                  <c:v>2616.0</c:v>
                </c:pt>
                <c:pt idx="354">
                  <c:v>2616.0</c:v>
                </c:pt>
                <c:pt idx="355">
                  <c:v>2616.0</c:v>
                </c:pt>
                <c:pt idx="356">
                  <c:v>2616.0</c:v>
                </c:pt>
                <c:pt idx="357">
                  <c:v>2616.0</c:v>
                </c:pt>
                <c:pt idx="358">
                  <c:v>2616.0</c:v>
                </c:pt>
                <c:pt idx="359">
                  <c:v>2617.0</c:v>
                </c:pt>
                <c:pt idx="360">
                  <c:v>2617.0</c:v>
                </c:pt>
                <c:pt idx="361">
                  <c:v>2617.0</c:v>
                </c:pt>
                <c:pt idx="362">
                  <c:v>2617.0</c:v>
                </c:pt>
                <c:pt idx="363">
                  <c:v>2617.0</c:v>
                </c:pt>
                <c:pt idx="364">
                  <c:v>2617.0</c:v>
                </c:pt>
                <c:pt idx="365">
                  <c:v>2617.0</c:v>
                </c:pt>
                <c:pt idx="366">
                  <c:v>2617.0</c:v>
                </c:pt>
                <c:pt idx="367">
                  <c:v>2617.0</c:v>
                </c:pt>
                <c:pt idx="368">
                  <c:v>2617.0</c:v>
                </c:pt>
                <c:pt idx="369">
                  <c:v>2617.0</c:v>
                </c:pt>
                <c:pt idx="370">
                  <c:v>2617.0</c:v>
                </c:pt>
                <c:pt idx="371">
                  <c:v>2617.0</c:v>
                </c:pt>
                <c:pt idx="372">
                  <c:v>2617.0</c:v>
                </c:pt>
                <c:pt idx="373">
                  <c:v>2617.0</c:v>
                </c:pt>
                <c:pt idx="374">
                  <c:v>2617.0</c:v>
                </c:pt>
                <c:pt idx="375">
                  <c:v>2617.0</c:v>
                </c:pt>
                <c:pt idx="376">
                  <c:v>2617.0</c:v>
                </c:pt>
                <c:pt idx="377">
                  <c:v>2617.0</c:v>
                </c:pt>
                <c:pt idx="378">
                  <c:v>2618.0</c:v>
                </c:pt>
                <c:pt idx="379">
                  <c:v>2618.0</c:v>
                </c:pt>
                <c:pt idx="380">
                  <c:v>2618.0</c:v>
                </c:pt>
                <c:pt idx="381">
                  <c:v>2618.0</c:v>
                </c:pt>
                <c:pt idx="382">
                  <c:v>2618.0</c:v>
                </c:pt>
                <c:pt idx="383">
                  <c:v>2618.0</c:v>
                </c:pt>
                <c:pt idx="384">
                  <c:v>2618.0</c:v>
                </c:pt>
                <c:pt idx="385">
                  <c:v>2618.0</c:v>
                </c:pt>
                <c:pt idx="386">
                  <c:v>2618.0</c:v>
                </c:pt>
                <c:pt idx="387">
                  <c:v>2618.0</c:v>
                </c:pt>
                <c:pt idx="388">
                  <c:v>2618.0</c:v>
                </c:pt>
                <c:pt idx="389">
                  <c:v>2618.0</c:v>
                </c:pt>
                <c:pt idx="390">
                  <c:v>2618.0</c:v>
                </c:pt>
                <c:pt idx="391">
                  <c:v>2618.0</c:v>
                </c:pt>
                <c:pt idx="392">
                  <c:v>2618.0</c:v>
                </c:pt>
                <c:pt idx="393">
                  <c:v>2618.0</c:v>
                </c:pt>
                <c:pt idx="394">
                  <c:v>2618.0</c:v>
                </c:pt>
                <c:pt idx="395">
                  <c:v>2618.0</c:v>
                </c:pt>
                <c:pt idx="396">
                  <c:v>2618.0</c:v>
                </c:pt>
                <c:pt idx="397">
                  <c:v>2619.0</c:v>
                </c:pt>
                <c:pt idx="398">
                  <c:v>2619.0</c:v>
                </c:pt>
                <c:pt idx="399">
                  <c:v>2619.0</c:v>
                </c:pt>
                <c:pt idx="400">
                  <c:v>2619.0</c:v>
                </c:pt>
                <c:pt idx="401">
                  <c:v>2619.0</c:v>
                </c:pt>
                <c:pt idx="402">
                  <c:v>2619.0</c:v>
                </c:pt>
                <c:pt idx="403">
                  <c:v>2619.0</c:v>
                </c:pt>
                <c:pt idx="404">
                  <c:v>2619.0</c:v>
                </c:pt>
                <c:pt idx="405">
                  <c:v>2619.0</c:v>
                </c:pt>
                <c:pt idx="406">
                  <c:v>2619.0</c:v>
                </c:pt>
                <c:pt idx="407">
                  <c:v>2619.0</c:v>
                </c:pt>
                <c:pt idx="408">
                  <c:v>2619.0</c:v>
                </c:pt>
                <c:pt idx="409">
                  <c:v>2619.0</c:v>
                </c:pt>
                <c:pt idx="410">
                  <c:v>2619.0</c:v>
                </c:pt>
                <c:pt idx="411">
                  <c:v>2619.0</c:v>
                </c:pt>
                <c:pt idx="412">
                  <c:v>2619.0</c:v>
                </c:pt>
                <c:pt idx="413">
                  <c:v>2619.0</c:v>
                </c:pt>
                <c:pt idx="414">
                  <c:v>2619.0</c:v>
                </c:pt>
                <c:pt idx="415">
                  <c:v>2619.0</c:v>
                </c:pt>
                <c:pt idx="416">
                  <c:v>2619.0</c:v>
                </c:pt>
                <c:pt idx="417">
                  <c:v>2619.0</c:v>
                </c:pt>
                <c:pt idx="418">
                  <c:v>2619.0</c:v>
                </c:pt>
                <c:pt idx="419">
                  <c:v>2619.0</c:v>
                </c:pt>
                <c:pt idx="420">
                  <c:v>2619.0</c:v>
                </c:pt>
                <c:pt idx="421">
                  <c:v>2619.0</c:v>
                </c:pt>
                <c:pt idx="422">
                  <c:v>2619.0</c:v>
                </c:pt>
                <c:pt idx="423">
                  <c:v>2619.0</c:v>
                </c:pt>
                <c:pt idx="424">
                  <c:v>2619.0</c:v>
                </c:pt>
                <c:pt idx="425">
                  <c:v>2619.0</c:v>
                </c:pt>
                <c:pt idx="426">
                  <c:v>2619.0</c:v>
                </c:pt>
                <c:pt idx="427">
                  <c:v>2619.0</c:v>
                </c:pt>
                <c:pt idx="428">
                  <c:v>2619.0</c:v>
                </c:pt>
                <c:pt idx="429">
                  <c:v>2619.0</c:v>
                </c:pt>
                <c:pt idx="430">
                  <c:v>2619.0</c:v>
                </c:pt>
                <c:pt idx="431">
                  <c:v>2619.0</c:v>
                </c:pt>
                <c:pt idx="432">
                  <c:v>2619.0</c:v>
                </c:pt>
                <c:pt idx="433">
                  <c:v>2619.0</c:v>
                </c:pt>
                <c:pt idx="434">
                  <c:v>2619.0</c:v>
                </c:pt>
                <c:pt idx="435">
                  <c:v>2619.0</c:v>
                </c:pt>
                <c:pt idx="436">
                  <c:v>2619.0</c:v>
                </c:pt>
                <c:pt idx="437">
                  <c:v>2620.0</c:v>
                </c:pt>
                <c:pt idx="438">
                  <c:v>2620.0</c:v>
                </c:pt>
                <c:pt idx="439">
                  <c:v>2620.0</c:v>
                </c:pt>
                <c:pt idx="440">
                  <c:v>2620.0</c:v>
                </c:pt>
                <c:pt idx="441">
                  <c:v>2620.0</c:v>
                </c:pt>
                <c:pt idx="442">
                  <c:v>2620.0</c:v>
                </c:pt>
                <c:pt idx="443">
                  <c:v>2620.0</c:v>
                </c:pt>
                <c:pt idx="444">
                  <c:v>2620.0</c:v>
                </c:pt>
                <c:pt idx="445">
                  <c:v>2620.0</c:v>
                </c:pt>
                <c:pt idx="446">
                  <c:v>2620.0</c:v>
                </c:pt>
                <c:pt idx="447">
                  <c:v>2620.0</c:v>
                </c:pt>
                <c:pt idx="448">
                  <c:v>2620.0</c:v>
                </c:pt>
                <c:pt idx="449">
                  <c:v>2620.0</c:v>
                </c:pt>
                <c:pt idx="450">
                  <c:v>2620.0</c:v>
                </c:pt>
                <c:pt idx="451">
                  <c:v>2620.0</c:v>
                </c:pt>
                <c:pt idx="452">
                  <c:v>2620.0</c:v>
                </c:pt>
                <c:pt idx="453">
                  <c:v>2620.0</c:v>
                </c:pt>
                <c:pt idx="454">
                  <c:v>2620.0</c:v>
                </c:pt>
                <c:pt idx="455">
                  <c:v>2620.0</c:v>
                </c:pt>
                <c:pt idx="456">
                  <c:v>2620.0</c:v>
                </c:pt>
                <c:pt idx="457">
                  <c:v>2620.0</c:v>
                </c:pt>
                <c:pt idx="458">
                  <c:v>2620.0</c:v>
                </c:pt>
                <c:pt idx="459">
                  <c:v>2620.0</c:v>
                </c:pt>
                <c:pt idx="460">
                  <c:v>2620.0</c:v>
                </c:pt>
                <c:pt idx="461">
                  <c:v>2620.0</c:v>
                </c:pt>
                <c:pt idx="462">
                  <c:v>2620.0</c:v>
                </c:pt>
                <c:pt idx="463">
                  <c:v>2620.0</c:v>
                </c:pt>
                <c:pt idx="464">
                  <c:v>2620.0</c:v>
                </c:pt>
                <c:pt idx="465">
                  <c:v>2620.0</c:v>
                </c:pt>
                <c:pt idx="466">
                  <c:v>2620.0</c:v>
                </c:pt>
                <c:pt idx="467">
                  <c:v>2620.0</c:v>
                </c:pt>
                <c:pt idx="468">
                  <c:v>2620.0</c:v>
                </c:pt>
                <c:pt idx="469">
                  <c:v>2620.0</c:v>
                </c:pt>
                <c:pt idx="470">
                  <c:v>2620.0</c:v>
                </c:pt>
                <c:pt idx="471">
                  <c:v>2620.0</c:v>
                </c:pt>
                <c:pt idx="472">
                  <c:v>2620.0</c:v>
                </c:pt>
                <c:pt idx="473">
                  <c:v>2620.0</c:v>
                </c:pt>
                <c:pt idx="474">
                  <c:v>2620.0</c:v>
                </c:pt>
                <c:pt idx="475">
                  <c:v>2620.0</c:v>
                </c:pt>
                <c:pt idx="476">
                  <c:v>2621.0</c:v>
                </c:pt>
                <c:pt idx="477">
                  <c:v>2621.0</c:v>
                </c:pt>
                <c:pt idx="478">
                  <c:v>2621.0</c:v>
                </c:pt>
                <c:pt idx="479">
                  <c:v>2621.0</c:v>
                </c:pt>
                <c:pt idx="480">
                  <c:v>2621.0</c:v>
                </c:pt>
                <c:pt idx="481">
                  <c:v>2621.0</c:v>
                </c:pt>
                <c:pt idx="482">
                  <c:v>2621.0</c:v>
                </c:pt>
                <c:pt idx="483">
                  <c:v>2621.0</c:v>
                </c:pt>
                <c:pt idx="484">
                  <c:v>2621.0</c:v>
                </c:pt>
                <c:pt idx="485">
                  <c:v>2621.0</c:v>
                </c:pt>
                <c:pt idx="486">
                  <c:v>2621.0</c:v>
                </c:pt>
                <c:pt idx="487">
                  <c:v>2621.0</c:v>
                </c:pt>
                <c:pt idx="488">
                  <c:v>2621.0</c:v>
                </c:pt>
                <c:pt idx="489">
                  <c:v>2621.0</c:v>
                </c:pt>
                <c:pt idx="490">
                  <c:v>2621.0</c:v>
                </c:pt>
                <c:pt idx="491">
                  <c:v>2621.0</c:v>
                </c:pt>
                <c:pt idx="492">
                  <c:v>2621.0</c:v>
                </c:pt>
                <c:pt idx="493">
                  <c:v>2621.0</c:v>
                </c:pt>
                <c:pt idx="494">
                  <c:v>2621.0</c:v>
                </c:pt>
                <c:pt idx="495">
                  <c:v>2621.0</c:v>
                </c:pt>
                <c:pt idx="496">
                  <c:v>2621.0</c:v>
                </c:pt>
                <c:pt idx="497">
                  <c:v>2621.0</c:v>
                </c:pt>
                <c:pt idx="498">
                  <c:v>2621.0</c:v>
                </c:pt>
                <c:pt idx="499">
                  <c:v>2621.0</c:v>
                </c:pt>
                <c:pt idx="500">
                  <c:v>2621.0</c:v>
                </c:pt>
                <c:pt idx="501">
                  <c:v>2621.0</c:v>
                </c:pt>
                <c:pt idx="502">
                  <c:v>2621.0</c:v>
                </c:pt>
                <c:pt idx="503">
                  <c:v>2621.0</c:v>
                </c:pt>
                <c:pt idx="504">
                  <c:v>2621.0</c:v>
                </c:pt>
                <c:pt idx="505">
                  <c:v>2621.0</c:v>
                </c:pt>
                <c:pt idx="506">
                  <c:v>2621.0</c:v>
                </c:pt>
                <c:pt idx="507">
                  <c:v>2621.0</c:v>
                </c:pt>
                <c:pt idx="508">
                  <c:v>2621.0</c:v>
                </c:pt>
                <c:pt idx="509">
                  <c:v>2621.0</c:v>
                </c:pt>
                <c:pt idx="510">
                  <c:v>2621.0</c:v>
                </c:pt>
                <c:pt idx="511">
                  <c:v>2621.0</c:v>
                </c:pt>
                <c:pt idx="512">
                  <c:v>2621.0</c:v>
                </c:pt>
                <c:pt idx="513">
                  <c:v>2621.0</c:v>
                </c:pt>
                <c:pt idx="514">
                  <c:v>2621.0</c:v>
                </c:pt>
                <c:pt idx="515">
                  <c:v>2621.0</c:v>
                </c:pt>
                <c:pt idx="516">
                  <c:v>2622.0</c:v>
                </c:pt>
                <c:pt idx="517">
                  <c:v>2622.0</c:v>
                </c:pt>
                <c:pt idx="518">
                  <c:v>2622.0</c:v>
                </c:pt>
                <c:pt idx="519">
                  <c:v>2622.0</c:v>
                </c:pt>
                <c:pt idx="520">
                  <c:v>2622.0</c:v>
                </c:pt>
                <c:pt idx="521">
                  <c:v>2622.0</c:v>
                </c:pt>
                <c:pt idx="522">
                  <c:v>2622.0</c:v>
                </c:pt>
                <c:pt idx="523">
                  <c:v>2622.0</c:v>
                </c:pt>
                <c:pt idx="524">
                  <c:v>2622.0</c:v>
                </c:pt>
                <c:pt idx="525">
                  <c:v>2622.0</c:v>
                </c:pt>
                <c:pt idx="526">
                  <c:v>2622.0</c:v>
                </c:pt>
                <c:pt idx="527">
                  <c:v>2622.0</c:v>
                </c:pt>
                <c:pt idx="528">
                  <c:v>2622.0</c:v>
                </c:pt>
                <c:pt idx="529">
                  <c:v>2622.0</c:v>
                </c:pt>
                <c:pt idx="530">
                  <c:v>2622.0</c:v>
                </c:pt>
                <c:pt idx="531">
                  <c:v>2622.0</c:v>
                </c:pt>
                <c:pt idx="532">
                  <c:v>2622.0</c:v>
                </c:pt>
                <c:pt idx="533">
                  <c:v>2622.0</c:v>
                </c:pt>
                <c:pt idx="534">
                  <c:v>2622.0</c:v>
                </c:pt>
                <c:pt idx="535">
                  <c:v>2622.0</c:v>
                </c:pt>
                <c:pt idx="536">
                  <c:v>2622.0</c:v>
                </c:pt>
                <c:pt idx="537">
                  <c:v>2622.0</c:v>
                </c:pt>
                <c:pt idx="538">
                  <c:v>2622.0</c:v>
                </c:pt>
                <c:pt idx="539">
                  <c:v>2622.0</c:v>
                </c:pt>
                <c:pt idx="540">
                  <c:v>2622.0</c:v>
                </c:pt>
                <c:pt idx="541">
                  <c:v>2622.0</c:v>
                </c:pt>
                <c:pt idx="542">
                  <c:v>2622.0</c:v>
                </c:pt>
                <c:pt idx="543">
                  <c:v>2622.0</c:v>
                </c:pt>
                <c:pt idx="544">
                  <c:v>2622.0</c:v>
                </c:pt>
                <c:pt idx="545">
                  <c:v>2622.0</c:v>
                </c:pt>
                <c:pt idx="546">
                  <c:v>2622.0</c:v>
                </c:pt>
                <c:pt idx="547">
                  <c:v>2622.0</c:v>
                </c:pt>
                <c:pt idx="548">
                  <c:v>2622.0</c:v>
                </c:pt>
                <c:pt idx="549">
                  <c:v>2622.0</c:v>
                </c:pt>
                <c:pt idx="550">
                  <c:v>2622.0</c:v>
                </c:pt>
                <c:pt idx="551">
                  <c:v>2622.0</c:v>
                </c:pt>
                <c:pt idx="552">
                  <c:v>2622.0</c:v>
                </c:pt>
                <c:pt idx="553">
                  <c:v>2622.0</c:v>
                </c:pt>
                <c:pt idx="554">
                  <c:v>2622.0</c:v>
                </c:pt>
                <c:pt idx="555">
                  <c:v>2622.0</c:v>
                </c:pt>
                <c:pt idx="556">
                  <c:v>2622.0</c:v>
                </c:pt>
                <c:pt idx="557">
                  <c:v>2622.0</c:v>
                </c:pt>
                <c:pt idx="558">
                  <c:v>2622.0</c:v>
                </c:pt>
                <c:pt idx="559">
                  <c:v>2622.0</c:v>
                </c:pt>
                <c:pt idx="560">
                  <c:v>2622.0</c:v>
                </c:pt>
                <c:pt idx="561">
                  <c:v>2622.0</c:v>
                </c:pt>
                <c:pt idx="562">
                  <c:v>2622.0</c:v>
                </c:pt>
                <c:pt idx="563">
                  <c:v>2622.0</c:v>
                </c:pt>
                <c:pt idx="564">
                  <c:v>2622.0</c:v>
                </c:pt>
                <c:pt idx="565">
                  <c:v>2622.0</c:v>
                </c:pt>
                <c:pt idx="566">
                  <c:v>2622.0</c:v>
                </c:pt>
                <c:pt idx="567">
                  <c:v>2622.0</c:v>
                </c:pt>
                <c:pt idx="568">
                  <c:v>2622.0</c:v>
                </c:pt>
                <c:pt idx="569">
                  <c:v>2622.0</c:v>
                </c:pt>
                <c:pt idx="570">
                  <c:v>2622.0</c:v>
                </c:pt>
                <c:pt idx="571">
                  <c:v>2622.0</c:v>
                </c:pt>
                <c:pt idx="572">
                  <c:v>2622.0</c:v>
                </c:pt>
                <c:pt idx="573">
                  <c:v>2622.0</c:v>
                </c:pt>
                <c:pt idx="574">
                  <c:v>2622.0</c:v>
                </c:pt>
                <c:pt idx="575">
                  <c:v>2622.0</c:v>
                </c:pt>
                <c:pt idx="576">
                  <c:v>2622.0</c:v>
                </c:pt>
                <c:pt idx="577">
                  <c:v>2622.0</c:v>
                </c:pt>
                <c:pt idx="578">
                  <c:v>2622.0</c:v>
                </c:pt>
                <c:pt idx="579">
                  <c:v>2622.0</c:v>
                </c:pt>
                <c:pt idx="580">
                  <c:v>2622.0</c:v>
                </c:pt>
                <c:pt idx="581">
                  <c:v>2623.0</c:v>
                </c:pt>
                <c:pt idx="582">
                  <c:v>2623.0</c:v>
                </c:pt>
                <c:pt idx="583">
                  <c:v>2623.0</c:v>
                </c:pt>
                <c:pt idx="584">
                  <c:v>2623.0</c:v>
                </c:pt>
                <c:pt idx="585">
                  <c:v>2623.0</c:v>
                </c:pt>
                <c:pt idx="586">
                  <c:v>2623.0</c:v>
                </c:pt>
                <c:pt idx="587">
                  <c:v>2623.0</c:v>
                </c:pt>
                <c:pt idx="588">
                  <c:v>2623.0</c:v>
                </c:pt>
                <c:pt idx="589">
                  <c:v>2623.0</c:v>
                </c:pt>
                <c:pt idx="590">
                  <c:v>2623.0</c:v>
                </c:pt>
                <c:pt idx="591">
                  <c:v>2623.0</c:v>
                </c:pt>
                <c:pt idx="592">
                  <c:v>2623.0</c:v>
                </c:pt>
                <c:pt idx="593">
                  <c:v>2623.0</c:v>
                </c:pt>
                <c:pt idx="594">
                  <c:v>2623.0</c:v>
                </c:pt>
                <c:pt idx="595">
                  <c:v>2623.0</c:v>
                </c:pt>
                <c:pt idx="596">
                  <c:v>2623.0</c:v>
                </c:pt>
                <c:pt idx="597">
                  <c:v>2623.0</c:v>
                </c:pt>
                <c:pt idx="598">
                  <c:v>2623.0</c:v>
                </c:pt>
                <c:pt idx="599">
                  <c:v>2623.0</c:v>
                </c:pt>
                <c:pt idx="600">
                  <c:v>2623.0</c:v>
                </c:pt>
                <c:pt idx="601">
                  <c:v>2623.0</c:v>
                </c:pt>
                <c:pt idx="602">
                  <c:v>2623.0</c:v>
                </c:pt>
                <c:pt idx="603">
                  <c:v>2623.0</c:v>
                </c:pt>
                <c:pt idx="604">
                  <c:v>2623.0</c:v>
                </c:pt>
                <c:pt idx="605">
                  <c:v>2623.0</c:v>
                </c:pt>
                <c:pt idx="606">
                  <c:v>2623.0</c:v>
                </c:pt>
                <c:pt idx="607">
                  <c:v>2623.0</c:v>
                </c:pt>
                <c:pt idx="608">
                  <c:v>2623.0</c:v>
                </c:pt>
                <c:pt idx="609">
                  <c:v>2623.0</c:v>
                </c:pt>
                <c:pt idx="610">
                  <c:v>2623.0</c:v>
                </c:pt>
                <c:pt idx="611">
                  <c:v>2623.0</c:v>
                </c:pt>
                <c:pt idx="612">
                  <c:v>2623.0</c:v>
                </c:pt>
                <c:pt idx="613">
                  <c:v>2623.0</c:v>
                </c:pt>
                <c:pt idx="614">
                  <c:v>2623.0</c:v>
                </c:pt>
                <c:pt idx="615">
                  <c:v>2623.0</c:v>
                </c:pt>
                <c:pt idx="616">
                  <c:v>2623.0</c:v>
                </c:pt>
                <c:pt idx="617">
                  <c:v>2623.0</c:v>
                </c:pt>
                <c:pt idx="618">
                  <c:v>2623.0</c:v>
                </c:pt>
                <c:pt idx="619">
                  <c:v>2623.0</c:v>
                </c:pt>
                <c:pt idx="620">
                  <c:v>2623.0</c:v>
                </c:pt>
                <c:pt idx="621">
                  <c:v>2623.0</c:v>
                </c:pt>
                <c:pt idx="622">
                  <c:v>2623.0</c:v>
                </c:pt>
                <c:pt idx="623">
                  <c:v>2623.0</c:v>
                </c:pt>
                <c:pt idx="624">
                  <c:v>2623.0</c:v>
                </c:pt>
                <c:pt idx="625">
                  <c:v>2623.0</c:v>
                </c:pt>
                <c:pt idx="626">
                  <c:v>2623.0</c:v>
                </c:pt>
                <c:pt idx="627">
                  <c:v>2623.0</c:v>
                </c:pt>
                <c:pt idx="628">
                  <c:v>2623.0</c:v>
                </c:pt>
                <c:pt idx="629">
                  <c:v>2624.0</c:v>
                </c:pt>
                <c:pt idx="630">
                  <c:v>2624.0</c:v>
                </c:pt>
                <c:pt idx="631">
                  <c:v>2624.0</c:v>
                </c:pt>
                <c:pt idx="632">
                  <c:v>2624.0</c:v>
                </c:pt>
                <c:pt idx="633">
                  <c:v>2624.0</c:v>
                </c:pt>
                <c:pt idx="634">
                  <c:v>2624.0</c:v>
                </c:pt>
                <c:pt idx="635">
                  <c:v>2624.0</c:v>
                </c:pt>
                <c:pt idx="636">
                  <c:v>2624.0</c:v>
                </c:pt>
                <c:pt idx="637">
                  <c:v>2624.0</c:v>
                </c:pt>
                <c:pt idx="638">
                  <c:v>2624.0</c:v>
                </c:pt>
                <c:pt idx="639">
                  <c:v>2624.0</c:v>
                </c:pt>
                <c:pt idx="640">
                  <c:v>2624.0</c:v>
                </c:pt>
                <c:pt idx="641">
                  <c:v>2624.0</c:v>
                </c:pt>
                <c:pt idx="642">
                  <c:v>2624.0</c:v>
                </c:pt>
                <c:pt idx="643">
                  <c:v>2624.0</c:v>
                </c:pt>
                <c:pt idx="644">
                  <c:v>2624.0</c:v>
                </c:pt>
                <c:pt idx="645">
                  <c:v>2624.0</c:v>
                </c:pt>
                <c:pt idx="646">
                  <c:v>2624.0</c:v>
                </c:pt>
                <c:pt idx="647">
                  <c:v>2624.0</c:v>
                </c:pt>
                <c:pt idx="648">
                  <c:v>2624.0</c:v>
                </c:pt>
                <c:pt idx="649">
                  <c:v>2624.0</c:v>
                </c:pt>
                <c:pt idx="650">
                  <c:v>2624.0</c:v>
                </c:pt>
                <c:pt idx="651">
                  <c:v>2624.0</c:v>
                </c:pt>
                <c:pt idx="652">
                  <c:v>2624.0</c:v>
                </c:pt>
                <c:pt idx="653">
                  <c:v>2624.0</c:v>
                </c:pt>
                <c:pt idx="654">
                  <c:v>2624.0</c:v>
                </c:pt>
                <c:pt idx="655">
                  <c:v>2624.0</c:v>
                </c:pt>
                <c:pt idx="656">
                  <c:v>2624.0</c:v>
                </c:pt>
                <c:pt idx="657">
                  <c:v>2624.0</c:v>
                </c:pt>
                <c:pt idx="658">
                  <c:v>2624.0</c:v>
                </c:pt>
                <c:pt idx="659">
                  <c:v>2624.0</c:v>
                </c:pt>
                <c:pt idx="660">
                  <c:v>2624.0</c:v>
                </c:pt>
                <c:pt idx="661">
                  <c:v>2624.0</c:v>
                </c:pt>
                <c:pt idx="662">
                  <c:v>2624.0</c:v>
                </c:pt>
                <c:pt idx="663">
                  <c:v>2624.0</c:v>
                </c:pt>
                <c:pt idx="664">
                  <c:v>2624.0</c:v>
                </c:pt>
                <c:pt idx="665">
                  <c:v>2624.0</c:v>
                </c:pt>
                <c:pt idx="666">
                  <c:v>2624.0</c:v>
                </c:pt>
                <c:pt idx="667">
                  <c:v>2624.0</c:v>
                </c:pt>
                <c:pt idx="668">
                  <c:v>2624.0</c:v>
                </c:pt>
                <c:pt idx="669">
                  <c:v>2624.0</c:v>
                </c:pt>
                <c:pt idx="670">
                  <c:v>2624.0</c:v>
                </c:pt>
                <c:pt idx="671">
                  <c:v>2624.0</c:v>
                </c:pt>
                <c:pt idx="672">
                  <c:v>2624.0</c:v>
                </c:pt>
                <c:pt idx="673">
                  <c:v>2624.0</c:v>
                </c:pt>
                <c:pt idx="674">
                  <c:v>2624.0</c:v>
                </c:pt>
                <c:pt idx="675">
                  <c:v>2624.0</c:v>
                </c:pt>
                <c:pt idx="676">
                  <c:v>2624.0</c:v>
                </c:pt>
                <c:pt idx="677">
                  <c:v>2624.0</c:v>
                </c:pt>
                <c:pt idx="678">
                  <c:v>2624.0</c:v>
                </c:pt>
                <c:pt idx="679">
                  <c:v>2624.0</c:v>
                </c:pt>
                <c:pt idx="680">
                  <c:v>2624.0</c:v>
                </c:pt>
                <c:pt idx="681">
                  <c:v>2624.0</c:v>
                </c:pt>
                <c:pt idx="682">
                  <c:v>2624.0</c:v>
                </c:pt>
                <c:pt idx="683">
                  <c:v>2624.0</c:v>
                </c:pt>
                <c:pt idx="684">
                  <c:v>2624.0</c:v>
                </c:pt>
                <c:pt idx="685">
                  <c:v>2624.0</c:v>
                </c:pt>
                <c:pt idx="686">
                  <c:v>2624.0</c:v>
                </c:pt>
                <c:pt idx="687">
                  <c:v>2624.0</c:v>
                </c:pt>
                <c:pt idx="688">
                  <c:v>2624.0</c:v>
                </c:pt>
                <c:pt idx="689">
                  <c:v>2624.0</c:v>
                </c:pt>
                <c:pt idx="690">
                  <c:v>2624.0</c:v>
                </c:pt>
                <c:pt idx="691">
                  <c:v>2624.0</c:v>
                </c:pt>
                <c:pt idx="692">
                  <c:v>2624.0</c:v>
                </c:pt>
                <c:pt idx="693">
                  <c:v>2624.0</c:v>
                </c:pt>
                <c:pt idx="694">
                  <c:v>2624.0</c:v>
                </c:pt>
                <c:pt idx="695">
                  <c:v>2624.0</c:v>
                </c:pt>
                <c:pt idx="696">
                  <c:v>2624.0</c:v>
                </c:pt>
                <c:pt idx="697">
                  <c:v>2624.0</c:v>
                </c:pt>
                <c:pt idx="698">
                  <c:v>2624.0</c:v>
                </c:pt>
                <c:pt idx="699">
                  <c:v>2624.0</c:v>
                </c:pt>
                <c:pt idx="700">
                  <c:v>2624.0</c:v>
                </c:pt>
                <c:pt idx="701">
                  <c:v>2624.0</c:v>
                </c:pt>
                <c:pt idx="702">
                  <c:v>2624.0</c:v>
                </c:pt>
                <c:pt idx="703">
                  <c:v>2624.0</c:v>
                </c:pt>
                <c:pt idx="704">
                  <c:v>2624.0</c:v>
                </c:pt>
                <c:pt idx="705">
                  <c:v>2624.0</c:v>
                </c:pt>
                <c:pt idx="706">
                  <c:v>2624.0</c:v>
                </c:pt>
                <c:pt idx="707">
                  <c:v>2624.0</c:v>
                </c:pt>
                <c:pt idx="708">
                  <c:v>2624.0</c:v>
                </c:pt>
                <c:pt idx="709">
                  <c:v>2624.0</c:v>
                </c:pt>
                <c:pt idx="710">
                  <c:v>2624.0</c:v>
                </c:pt>
                <c:pt idx="711">
                  <c:v>2624.0</c:v>
                </c:pt>
                <c:pt idx="712">
                  <c:v>2624.0</c:v>
                </c:pt>
                <c:pt idx="713">
                  <c:v>2624.0</c:v>
                </c:pt>
                <c:pt idx="714">
                  <c:v>2624.0</c:v>
                </c:pt>
                <c:pt idx="715">
                  <c:v>2624.0</c:v>
                </c:pt>
                <c:pt idx="716">
                  <c:v>2624.0</c:v>
                </c:pt>
                <c:pt idx="717">
                  <c:v>2624.0</c:v>
                </c:pt>
                <c:pt idx="718">
                  <c:v>2624.0</c:v>
                </c:pt>
                <c:pt idx="719">
                  <c:v>2624.0</c:v>
                </c:pt>
                <c:pt idx="720">
                  <c:v>2624.0</c:v>
                </c:pt>
                <c:pt idx="721">
                  <c:v>2624.0</c:v>
                </c:pt>
                <c:pt idx="722">
                  <c:v>2624.0</c:v>
                </c:pt>
                <c:pt idx="723">
                  <c:v>2624.0</c:v>
                </c:pt>
                <c:pt idx="724">
                  <c:v>2624.0</c:v>
                </c:pt>
                <c:pt idx="725">
                  <c:v>2624.0</c:v>
                </c:pt>
                <c:pt idx="726">
                  <c:v>2624.0</c:v>
                </c:pt>
                <c:pt idx="727">
                  <c:v>2624.0</c:v>
                </c:pt>
                <c:pt idx="728">
                  <c:v>2624.0</c:v>
                </c:pt>
                <c:pt idx="729">
                  <c:v>2624.0</c:v>
                </c:pt>
                <c:pt idx="730">
                  <c:v>2624.0</c:v>
                </c:pt>
                <c:pt idx="731">
                  <c:v>2624.0</c:v>
                </c:pt>
                <c:pt idx="732">
                  <c:v>2624.0</c:v>
                </c:pt>
                <c:pt idx="733">
                  <c:v>2624.0</c:v>
                </c:pt>
                <c:pt idx="734">
                  <c:v>2624.0</c:v>
                </c:pt>
                <c:pt idx="735">
                  <c:v>2624.0</c:v>
                </c:pt>
                <c:pt idx="736">
                  <c:v>2624.0</c:v>
                </c:pt>
                <c:pt idx="737">
                  <c:v>2624.0</c:v>
                </c:pt>
                <c:pt idx="738">
                  <c:v>2624.0</c:v>
                </c:pt>
                <c:pt idx="739">
                  <c:v>2624.0</c:v>
                </c:pt>
                <c:pt idx="740">
                  <c:v>2624.0</c:v>
                </c:pt>
                <c:pt idx="741">
                  <c:v>2624.0</c:v>
                </c:pt>
                <c:pt idx="742">
                  <c:v>2624.0</c:v>
                </c:pt>
                <c:pt idx="743">
                  <c:v>2624.0</c:v>
                </c:pt>
                <c:pt idx="744">
                  <c:v>2624.0</c:v>
                </c:pt>
                <c:pt idx="745">
                  <c:v>2624.0</c:v>
                </c:pt>
                <c:pt idx="746">
                  <c:v>2624.0</c:v>
                </c:pt>
                <c:pt idx="747">
                  <c:v>2624.0</c:v>
                </c:pt>
                <c:pt idx="748">
                  <c:v>2624.0</c:v>
                </c:pt>
                <c:pt idx="749">
                  <c:v>2624.0</c:v>
                </c:pt>
                <c:pt idx="750">
                  <c:v>2624.0</c:v>
                </c:pt>
                <c:pt idx="751">
                  <c:v>2624.0</c:v>
                </c:pt>
                <c:pt idx="752">
                  <c:v>2624.0</c:v>
                </c:pt>
                <c:pt idx="753">
                  <c:v>2624.0</c:v>
                </c:pt>
                <c:pt idx="754">
                  <c:v>2624.0</c:v>
                </c:pt>
                <c:pt idx="755">
                  <c:v>2624.0</c:v>
                </c:pt>
                <c:pt idx="756">
                  <c:v>2624.0</c:v>
                </c:pt>
                <c:pt idx="757">
                  <c:v>2624.0</c:v>
                </c:pt>
                <c:pt idx="758">
                  <c:v>2624.0</c:v>
                </c:pt>
                <c:pt idx="759">
                  <c:v>2624.0</c:v>
                </c:pt>
                <c:pt idx="760">
                  <c:v>2624.0</c:v>
                </c:pt>
                <c:pt idx="761">
                  <c:v>2624.0</c:v>
                </c:pt>
                <c:pt idx="762">
                  <c:v>2624.0</c:v>
                </c:pt>
                <c:pt idx="763">
                  <c:v>2624.0</c:v>
                </c:pt>
                <c:pt idx="764">
                  <c:v>2624.0</c:v>
                </c:pt>
                <c:pt idx="765">
                  <c:v>2624.0</c:v>
                </c:pt>
                <c:pt idx="766">
                  <c:v>2624.0</c:v>
                </c:pt>
                <c:pt idx="767">
                  <c:v>2624.0</c:v>
                </c:pt>
                <c:pt idx="768">
                  <c:v>2624.0</c:v>
                </c:pt>
                <c:pt idx="769">
                  <c:v>2624.0</c:v>
                </c:pt>
                <c:pt idx="770">
                  <c:v>2624.0</c:v>
                </c:pt>
                <c:pt idx="771">
                  <c:v>2624.0</c:v>
                </c:pt>
                <c:pt idx="772">
                  <c:v>2624.0</c:v>
                </c:pt>
                <c:pt idx="773">
                  <c:v>2624.0</c:v>
                </c:pt>
                <c:pt idx="774">
                  <c:v>2624.0</c:v>
                </c:pt>
                <c:pt idx="775">
                  <c:v>2624.0</c:v>
                </c:pt>
                <c:pt idx="776">
                  <c:v>2624.0</c:v>
                </c:pt>
                <c:pt idx="777">
                  <c:v>2624.0</c:v>
                </c:pt>
                <c:pt idx="778">
                  <c:v>2624.0</c:v>
                </c:pt>
                <c:pt idx="779">
                  <c:v>2624.0</c:v>
                </c:pt>
                <c:pt idx="780">
                  <c:v>2624.0</c:v>
                </c:pt>
                <c:pt idx="781">
                  <c:v>2624.0</c:v>
                </c:pt>
                <c:pt idx="782">
                  <c:v>2624.0</c:v>
                </c:pt>
                <c:pt idx="783">
                  <c:v>2624.0</c:v>
                </c:pt>
                <c:pt idx="784">
                  <c:v>2624.0</c:v>
                </c:pt>
                <c:pt idx="785">
                  <c:v>2624.0</c:v>
                </c:pt>
                <c:pt idx="786">
                  <c:v>2624.0</c:v>
                </c:pt>
                <c:pt idx="787">
                  <c:v>2624.0</c:v>
                </c:pt>
                <c:pt idx="788">
                  <c:v>2624.0</c:v>
                </c:pt>
                <c:pt idx="789">
                  <c:v>2624.0</c:v>
                </c:pt>
                <c:pt idx="790">
                  <c:v>2624.0</c:v>
                </c:pt>
                <c:pt idx="791">
                  <c:v>2624.0</c:v>
                </c:pt>
                <c:pt idx="792">
                  <c:v>2624.0</c:v>
                </c:pt>
                <c:pt idx="793">
                  <c:v>2624.0</c:v>
                </c:pt>
                <c:pt idx="794">
                  <c:v>2624.0</c:v>
                </c:pt>
                <c:pt idx="795">
                  <c:v>2624.0</c:v>
                </c:pt>
                <c:pt idx="796">
                  <c:v>2624.0</c:v>
                </c:pt>
                <c:pt idx="797">
                  <c:v>2624.0</c:v>
                </c:pt>
                <c:pt idx="798">
                  <c:v>2624.0</c:v>
                </c:pt>
                <c:pt idx="799">
                  <c:v>2624.0</c:v>
                </c:pt>
                <c:pt idx="800">
                  <c:v>2624.0</c:v>
                </c:pt>
                <c:pt idx="801">
                  <c:v>2624.0</c:v>
                </c:pt>
                <c:pt idx="802">
                  <c:v>2624.0</c:v>
                </c:pt>
                <c:pt idx="803">
                  <c:v>2624.0</c:v>
                </c:pt>
                <c:pt idx="804">
                  <c:v>2624.0</c:v>
                </c:pt>
                <c:pt idx="805">
                  <c:v>2624.0</c:v>
                </c:pt>
                <c:pt idx="806">
                  <c:v>2624.0</c:v>
                </c:pt>
                <c:pt idx="807">
                  <c:v>2624.0</c:v>
                </c:pt>
                <c:pt idx="808">
                  <c:v>2624.0</c:v>
                </c:pt>
                <c:pt idx="809">
                  <c:v>2624.0</c:v>
                </c:pt>
                <c:pt idx="810">
                  <c:v>2624.0</c:v>
                </c:pt>
                <c:pt idx="811">
                  <c:v>2624.0</c:v>
                </c:pt>
                <c:pt idx="812">
                  <c:v>2624.0</c:v>
                </c:pt>
                <c:pt idx="813">
                  <c:v>2624.0</c:v>
                </c:pt>
                <c:pt idx="814">
                  <c:v>2624.0</c:v>
                </c:pt>
                <c:pt idx="815">
                  <c:v>2624.0</c:v>
                </c:pt>
                <c:pt idx="816">
                  <c:v>2624.0</c:v>
                </c:pt>
                <c:pt idx="817">
                  <c:v>2624.0</c:v>
                </c:pt>
                <c:pt idx="818">
                  <c:v>2624.0</c:v>
                </c:pt>
                <c:pt idx="819">
                  <c:v>2624.0</c:v>
                </c:pt>
                <c:pt idx="820">
                  <c:v>2624.0</c:v>
                </c:pt>
                <c:pt idx="821">
                  <c:v>2624.0</c:v>
                </c:pt>
                <c:pt idx="822">
                  <c:v>2624.0</c:v>
                </c:pt>
                <c:pt idx="823">
                  <c:v>2624.0</c:v>
                </c:pt>
                <c:pt idx="824">
                  <c:v>2624.0</c:v>
                </c:pt>
                <c:pt idx="825">
                  <c:v>2624.0</c:v>
                </c:pt>
                <c:pt idx="826">
                  <c:v>2624.0</c:v>
                </c:pt>
                <c:pt idx="827">
                  <c:v>2624.0</c:v>
                </c:pt>
                <c:pt idx="828">
                  <c:v>2624.0</c:v>
                </c:pt>
                <c:pt idx="829">
                  <c:v>2624.0</c:v>
                </c:pt>
                <c:pt idx="830">
                  <c:v>2624.0</c:v>
                </c:pt>
                <c:pt idx="831">
                  <c:v>2624.0</c:v>
                </c:pt>
                <c:pt idx="832">
                  <c:v>2624.0</c:v>
                </c:pt>
                <c:pt idx="833">
                  <c:v>2624.0</c:v>
                </c:pt>
                <c:pt idx="834">
                  <c:v>2624.0</c:v>
                </c:pt>
                <c:pt idx="835">
                  <c:v>2624.0</c:v>
                </c:pt>
                <c:pt idx="836">
                  <c:v>2624.0</c:v>
                </c:pt>
                <c:pt idx="837">
                  <c:v>2624.0</c:v>
                </c:pt>
                <c:pt idx="838">
                  <c:v>2624.0</c:v>
                </c:pt>
                <c:pt idx="839">
                  <c:v>2624.0</c:v>
                </c:pt>
                <c:pt idx="840">
                  <c:v>2624.0</c:v>
                </c:pt>
                <c:pt idx="841">
                  <c:v>2624.0</c:v>
                </c:pt>
                <c:pt idx="842">
                  <c:v>2624.0</c:v>
                </c:pt>
                <c:pt idx="843">
                  <c:v>2624.0</c:v>
                </c:pt>
                <c:pt idx="844">
                  <c:v>2624.0</c:v>
                </c:pt>
                <c:pt idx="845">
                  <c:v>2624.0</c:v>
                </c:pt>
                <c:pt idx="846">
                  <c:v>2624.0</c:v>
                </c:pt>
                <c:pt idx="847">
                  <c:v>2624.0</c:v>
                </c:pt>
                <c:pt idx="848">
                  <c:v>2624.0</c:v>
                </c:pt>
                <c:pt idx="849">
                  <c:v>2624.0</c:v>
                </c:pt>
                <c:pt idx="850">
                  <c:v>2624.0</c:v>
                </c:pt>
                <c:pt idx="851">
                  <c:v>2624.0</c:v>
                </c:pt>
                <c:pt idx="852">
                  <c:v>2624.0</c:v>
                </c:pt>
                <c:pt idx="853">
                  <c:v>2624.0</c:v>
                </c:pt>
                <c:pt idx="854">
                  <c:v>2624.0</c:v>
                </c:pt>
                <c:pt idx="855">
                  <c:v>2624.0</c:v>
                </c:pt>
                <c:pt idx="856">
                  <c:v>2624.0</c:v>
                </c:pt>
                <c:pt idx="857">
                  <c:v>2624.0</c:v>
                </c:pt>
                <c:pt idx="858">
                  <c:v>2624.0</c:v>
                </c:pt>
                <c:pt idx="859">
                  <c:v>2624.0</c:v>
                </c:pt>
                <c:pt idx="860">
                  <c:v>2624.0</c:v>
                </c:pt>
                <c:pt idx="861">
                  <c:v>2624.0</c:v>
                </c:pt>
                <c:pt idx="862">
                  <c:v>2624.0</c:v>
                </c:pt>
                <c:pt idx="863">
                  <c:v>2624.0</c:v>
                </c:pt>
                <c:pt idx="864">
                  <c:v>2624.0</c:v>
                </c:pt>
                <c:pt idx="865">
                  <c:v>2624.0</c:v>
                </c:pt>
                <c:pt idx="866">
                  <c:v>2624.0</c:v>
                </c:pt>
                <c:pt idx="867">
                  <c:v>2624.0</c:v>
                </c:pt>
                <c:pt idx="868">
                  <c:v>2624.0</c:v>
                </c:pt>
                <c:pt idx="869">
                  <c:v>2624.0</c:v>
                </c:pt>
                <c:pt idx="870">
                  <c:v>2624.0</c:v>
                </c:pt>
                <c:pt idx="871">
                  <c:v>2624.0</c:v>
                </c:pt>
                <c:pt idx="872">
                  <c:v>2624.0</c:v>
                </c:pt>
                <c:pt idx="873">
                  <c:v>2624.0</c:v>
                </c:pt>
                <c:pt idx="874">
                  <c:v>2624.0</c:v>
                </c:pt>
                <c:pt idx="875">
                  <c:v>2624.0</c:v>
                </c:pt>
                <c:pt idx="876">
                  <c:v>2624.0</c:v>
                </c:pt>
                <c:pt idx="877">
                  <c:v>2624.0</c:v>
                </c:pt>
                <c:pt idx="878">
                  <c:v>2624.0</c:v>
                </c:pt>
                <c:pt idx="879">
                  <c:v>2624.0</c:v>
                </c:pt>
                <c:pt idx="880">
                  <c:v>2624.0</c:v>
                </c:pt>
                <c:pt idx="881">
                  <c:v>2624.0</c:v>
                </c:pt>
                <c:pt idx="882">
                  <c:v>2624.0</c:v>
                </c:pt>
                <c:pt idx="883">
                  <c:v>2624.0</c:v>
                </c:pt>
                <c:pt idx="884">
                  <c:v>2624.0</c:v>
                </c:pt>
                <c:pt idx="885">
                  <c:v>2624.0</c:v>
                </c:pt>
                <c:pt idx="886">
                  <c:v>2624.0</c:v>
                </c:pt>
                <c:pt idx="887">
                  <c:v>2624.0</c:v>
                </c:pt>
                <c:pt idx="888">
                  <c:v>2624.0</c:v>
                </c:pt>
                <c:pt idx="889">
                  <c:v>2624.0</c:v>
                </c:pt>
                <c:pt idx="890">
                  <c:v>2624.0</c:v>
                </c:pt>
                <c:pt idx="891">
                  <c:v>2624.0</c:v>
                </c:pt>
                <c:pt idx="892">
                  <c:v>2624.0</c:v>
                </c:pt>
                <c:pt idx="893">
                  <c:v>2624.0</c:v>
                </c:pt>
                <c:pt idx="894">
                  <c:v>2624.0</c:v>
                </c:pt>
                <c:pt idx="895">
                  <c:v>2624.0</c:v>
                </c:pt>
                <c:pt idx="896">
                  <c:v>2624.0</c:v>
                </c:pt>
                <c:pt idx="897">
                  <c:v>2624.0</c:v>
                </c:pt>
                <c:pt idx="898">
                  <c:v>2624.0</c:v>
                </c:pt>
                <c:pt idx="899">
                  <c:v>2624.0</c:v>
                </c:pt>
                <c:pt idx="900">
                  <c:v>2624.0</c:v>
                </c:pt>
                <c:pt idx="901">
                  <c:v>2624.0</c:v>
                </c:pt>
                <c:pt idx="902">
                  <c:v>2624.0</c:v>
                </c:pt>
                <c:pt idx="903">
                  <c:v>2624.0</c:v>
                </c:pt>
                <c:pt idx="904">
                  <c:v>2624.0</c:v>
                </c:pt>
                <c:pt idx="905">
                  <c:v>2624.0</c:v>
                </c:pt>
                <c:pt idx="906">
                  <c:v>2624.0</c:v>
                </c:pt>
                <c:pt idx="907">
                  <c:v>2624.0</c:v>
                </c:pt>
                <c:pt idx="908">
                  <c:v>2624.0</c:v>
                </c:pt>
                <c:pt idx="909">
                  <c:v>2624.0</c:v>
                </c:pt>
                <c:pt idx="910">
                  <c:v>2624.0</c:v>
                </c:pt>
                <c:pt idx="911">
                  <c:v>2624.0</c:v>
                </c:pt>
                <c:pt idx="912">
                  <c:v>2624.0</c:v>
                </c:pt>
                <c:pt idx="913">
                  <c:v>2624.0</c:v>
                </c:pt>
                <c:pt idx="914">
                  <c:v>2624.0</c:v>
                </c:pt>
                <c:pt idx="915">
                  <c:v>2624.0</c:v>
                </c:pt>
                <c:pt idx="916">
                  <c:v>2624.0</c:v>
                </c:pt>
                <c:pt idx="917">
                  <c:v>2624.0</c:v>
                </c:pt>
                <c:pt idx="918">
                  <c:v>2624.0</c:v>
                </c:pt>
                <c:pt idx="919">
                  <c:v>2624.0</c:v>
                </c:pt>
                <c:pt idx="920">
                  <c:v>2624.0</c:v>
                </c:pt>
                <c:pt idx="921">
                  <c:v>2624.0</c:v>
                </c:pt>
                <c:pt idx="922">
                  <c:v>2624.0</c:v>
                </c:pt>
                <c:pt idx="923">
                  <c:v>2624.0</c:v>
                </c:pt>
                <c:pt idx="924">
                  <c:v>2624.0</c:v>
                </c:pt>
                <c:pt idx="925">
                  <c:v>2624.0</c:v>
                </c:pt>
                <c:pt idx="926">
                  <c:v>2624.0</c:v>
                </c:pt>
                <c:pt idx="927">
                  <c:v>2624.0</c:v>
                </c:pt>
                <c:pt idx="928">
                  <c:v>2624.0</c:v>
                </c:pt>
                <c:pt idx="929">
                  <c:v>2624.0</c:v>
                </c:pt>
                <c:pt idx="930">
                  <c:v>2624.0</c:v>
                </c:pt>
                <c:pt idx="931">
                  <c:v>2624.0</c:v>
                </c:pt>
                <c:pt idx="932">
                  <c:v>2624.0</c:v>
                </c:pt>
                <c:pt idx="933">
                  <c:v>2624.0</c:v>
                </c:pt>
                <c:pt idx="934">
                  <c:v>2624.0</c:v>
                </c:pt>
                <c:pt idx="935">
                  <c:v>2624.0</c:v>
                </c:pt>
                <c:pt idx="936">
                  <c:v>2624.0</c:v>
                </c:pt>
                <c:pt idx="937">
                  <c:v>2624.0</c:v>
                </c:pt>
                <c:pt idx="938">
                  <c:v>2624.0</c:v>
                </c:pt>
                <c:pt idx="939">
                  <c:v>2624.0</c:v>
                </c:pt>
                <c:pt idx="940">
                  <c:v>2624.0</c:v>
                </c:pt>
                <c:pt idx="941">
                  <c:v>2624.0</c:v>
                </c:pt>
                <c:pt idx="942">
                  <c:v>2624.0</c:v>
                </c:pt>
                <c:pt idx="943">
                  <c:v>2624.0</c:v>
                </c:pt>
                <c:pt idx="944">
                  <c:v>2624.0</c:v>
                </c:pt>
                <c:pt idx="945">
                  <c:v>2624.0</c:v>
                </c:pt>
                <c:pt idx="946">
                  <c:v>2624.0</c:v>
                </c:pt>
                <c:pt idx="947">
                  <c:v>2624.0</c:v>
                </c:pt>
                <c:pt idx="948">
                  <c:v>2624.0</c:v>
                </c:pt>
                <c:pt idx="949">
                  <c:v>2624.0</c:v>
                </c:pt>
                <c:pt idx="950">
                  <c:v>2624.0</c:v>
                </c:pt>
                <c:pt idx="951">
                  <c:v>2624.0</c:v>
                </c:pt>
                <c:pt idx="952">
                  <c:v>2624.0</c:v>
                </c:pt>
                <c:pt idx="953">
                  <c:v>2624.0</c:v>
                </c:pt>
                <c:pt idx="954">
                  <c:v>2624.0</c:v>
                </c:pt>
                <c:pt idx="955">
                  <c:v>2624.0</c:v>
                </c:pt>
                <c:pt idx="956">
                  <c:v>2624.0</c:v>
                </c:pt>
                <c:pt idx="957">
                  <c:v>2624.0</c:v>
                </c:pt>
                <c:pt idx="958">
                  <c:v>2624.0</c:v>
                </c:pt>
                <c:pt idx="959">
                  <c:v>2624.0</c:v>
                </c:pt>
                <c:pt idx="960">
                  <c:v>2624.0</c:v>
                </c:pt>
                <c:pt idx="961">
                  <c:v>2624.0</c:v>
                </c:pt>
                <c:pt idx="962">
                  <c:v>2624.0</c:v>
                </c:pt>
                <c:pt idx="963">
                  <c:v>2624.0</c:v>
                </c:pt>
                <c:pt idx="964">
                  <c:v>2624.0</c:v>
                </c:pt>
                <c:pt idx="965">
                  <c:v>2624.0</c:v>
                </c:pt>
                <c:pt idx="966">
                  <c:v>2624.0</c:v>
                </c:pt>
                <c:pt idx="967">
                  <c:v>2624.0</c:v>
                </c:pt>
                <c:pt idx="968">
                  <c:v>2624.0</c:v>
                </c:pt>
                <c:pt idx="969">
                  <c:v>2624.0</c:v>
                </c:pt>
                <c:pt idx="970">
                  <c:v>2624.0</c:v>
                </c:pt>
                <c:pt idx="971">
                  <c:v>2624.0</c:v>
                </c:pt>
                <c:pt idx="972">
                  <c:v>2624.0</c:v>
                </c:pt>
                <c:pt idx="973">
                  <c:v>2624.0</c:v>
                </c:pt>
                <c:pt idx="974">
                  <c:v>2624.0</c:v>
                </c:pt>
                <c:pt idx="975">
                  <c:v>2624.0</c:v>
                </c:pt>
                <c:pt idx="976">
                  <c:v>2624.0</c:v>
                </c:pt>
                <c:pt idx="977">
                  <c:v>2624.0</c:v>
                </c:pt>
                <c:pt idx="978">
                  <c:v>2624.0</c:v>
                </c:pt>
                <c:pt idx="979">
                  <c:v>2624.0</c:v>
                </c:pt>
                <c:pt idx="980">
                  <c:v>2624.0</c:v>
                </c:pt>
                <c:pt idx="981">
                  <c:v>2624.0</c:v>
                </c:pt>
                <c:pt idx="982">
                  <c:v>2624.0</c:v>
                </c:pt>
                <c:pt idx="983">
                  <c:v>2624.0</c:v>
                </c:pt>
                <c:pt idx="984">
                  <c:v>2624.0</c:v>
                </c:pt>
                <c:pt idx="985">
                  <c:v>2624.0</c:v>
                </c:pt>
                <c:pt idx="986">
                  <c:v>2624.0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15772696"/>
        <c:axId val="2115778296"/>
      </c:barChart>
      <c:catAx>
        <c:axId val="2115772696"/>
        <c:scaling>
          <c:orientation val="minMax"/>
        </c:scaling>
        <c:delete val="1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smtClean="0"/>
                  <a:t>Sample, n=1151</a:t>
                </a:r>
                <a:endParaRPr lang="en-US" dirty="0"/>
              </a:p>
            </c:rich>
          </c:tx>
          <c:layout/>
          <c:overlay val="0"/>
        </c:title>
        <c:majorTickMark val="out"/>
        <c:minorTickMark val="none"/>
        <c:tickLblPos val="nextTo"/>
        <c:crossAx val="2115778296"/>
        <c:crosses val="autoZero"/>
        <c:auto val="1"/>
        <c:lblAlgn val="ctr"/>
        <c:lblOffset val="100"/>
        <c:noMultiLvlLbl val="0"/>
      </c:catAx>
      <c:valAx>
        <c:axId val="2115778296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# of SNPs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115772696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24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16"/>
    </mc:Choice>
    <mc:Fallback>
      <c:style val="16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Comparison of re-genotyped</a:t>
            </a:r>
            <a:r>
              <a:rPr lang="en-US" baseline="0" dirty="0" smtClean="0"/>
              <a:t> samples</a:t>
            </a:r>
            <a:endParaRPr lang="en-US" dirty="0"/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'2016-02-15_error_rate_2.csv'!$E$1</c:f>
              <c:strCache>
                <c:ptCount val="1"/>
                <c:pt idx="0">
                  <c:v>perc</c:v>
                </c:pt>
              </c:strCache>
            </c:strRef>
          </c:tx>
          <c:spPr>
            <a:ln w="47625">
              <a:noFill/>
            </a:ln>
          </c:spPr>
          <c:xVal>
            <c:numRef>
              <c:f>'2016-02-15_error_rate_2.csv'!$C$2:$C$64</c:f>
              <c:numCache>
                <c:formatCode>General</c:formatCode>
                <c:ptCount val="63"/>
                <c:pt idx="0">
                  <c:v>2059.0</c:v>
                </c:pt>
                <c:pt idx="1">
                  <c:v>2059.0</c:v>
                </c:pt>
                <c:pt idx="2">
                  <c:v>2100.0</c:v>
                </c:pt>
                <c:pt idx="3">
                  <c:v>2100.0</c:v>
                </c:pt>
                <c:pt idx="4">
                  <c:v>2116.0</c:v>
                </c:pt>
                <c:pt idx="5">
                  <c:v>2116.0</c:v>
                </c:pt>
                <c:pt idx="6">
                  <c:v>2141.0</c:v>
                </c:pt>
                <c:pt idx="7">
                  <c:v>2141.0</c:v>
                </c:pt>
                <c:pt idx="8">
                  <c:v>2173.0</c:v>
                </c:pt>
                <c:pt idx="9">
                  <c:v>2173.0</c:v>
                </c:pt>
                <c:pt idx="10">
                  <c:v>2173.0</c:v>
                </c:pt>
                <c:pt idx="11">
                  <c:v>2176.0</c:v>
                </c:pt>
                <c:pt idx="12">
                  <c:v>2176.0</c:v>
                </c:pt>
                <c:pt idx="13">
                  <c:v>2247.0</c:v>
                </c:pt>
                <c:pt idx="14">
                  <c:v>2247.0</c:v>
                </c:pt>
                <c:pt idx="15">
                  <c:v>2256.0</c:v>
                </c:pt>
                <c:pt idx="16">
                  <c:v>2256.0</c:v>
                </c:pt>
                <c:pt idx="17">
                  <c:v>2256.0</c:v>
                </c:pt>
                <c:pt idx="18">
                  <c:v>2394.0</c:v>
                </c:pt>
                <c:pt idx="19">
                  <c:v>2394.0</c:v>
                </c:pt>
                <c:pt idx="20">
                  <c:v>2401.0</c:v>
                </c:pt>
                <c:pt idx="21">
                  <c:v>2401.0</c:v>
                </c:pt>
                <c:pt idx="22">
                  <c:v>2401.0</c:v>
                </c:pt>
                <c:pt idx="23">
                  <c:v>2420.0</c:v>
                </c:pt>
                <c:pt idx="24">
                  <c:v>2420.0</c:v>
                </c:pt>
                <c:pt idx="25">
                  <c:v>2482.0</c:v>
                </c:pt>
                <c:pt idx="26">
                  <c:v>2482.0</c:v>
                </c:pt>
                <c:pt idx="27">
                  <c:v>2484.0</c:v>
                </c:pt>
                <c:pt idx="28">
                  <c:v>2484.0</c:v>
                </c:pt>
                <c:pt idx="29">
                  <c:v>2484.0</c:v>
                </c:pt>
                <c:pt idx="30">
                  <c:v>2505.0</c:v>
                </c:pt>
                <c:pt idx="31">
                  <c:v>2505.0</c:v>
                </c:pt>
                <c:pt idx="32">
                  <c:v>2508.0</c:v>
                </c:pt>
                <c:pt idx="33">
                  <c:v>2508.0</c:v>
                </c:pt>
                <c:pt idx="34">
                  <c:v>2511.0</c:v>
                </c:pt>
                <c:pt idx="35">
                  <c:v>2511.0</c:v>
                </c:pt>
                <c:pt idx="36">
                  <c:v>2520.0</c:v>
                </c:pt>
                <c:pt idx="37">
                  <c:v>2520.0</c:v>
                </c:pt>
                <c:pt idx="38">
                  <c:v>2520.0</c:v>
                </c:pt>
                <c:pt idx="39">
                  <c:v>2539.0</c:v>
                </c:pt>
                <c:pt idx="40">
                  <c:v>2539.0</c:v>
                </c:pt>
                <c:pt idx="41">
                  <c:v>2542.0</c:v>
                </c:pt>
                <c:pt idx="42">
                  <c:v>2542.0</c:v>
                </c:pt>
                <c:pt idx="43">
                  <c:v>2543.0</c:v>
                </c:pt>
                <c:pt idx="44">
                  <c:v>2543.0</c:v>
                </c:pt>
                <c:pt idx="45">
                  <c:v>2558.0</c:v>
                </c:pt>
                <c:pt idx="46">
                  <c:v>2558.0</c:v>
                </c:pt>
                <c:pt idx="47">
                  <c:v>2562.0</c:v>
                </c:pt>
                <c:pt idx="48">
                  <c:v>2562.0</c:v>
                </c:pt>
                <c:pt idx="49">
                  <c:v>2562.0</c:v>
                </c:pt>
                <c:pt idx="50">
                  <c:v>2562.0</c:v>
                </c:pt>
                <c:pt idx="51">
                  <c:v>2562.0</c:v>
                </c:pt>
                <c:pt idx="52">
                  <c:v>2562.0</c:v>
                </c:pt>
                <c:pt idx="53">
                  <c:v>2571.0</c:v>
                </c:pt>
                <c:pt idx="54">
                  <c:v>2571.0</c:v>
                </c:pt>
                <c:pt idx="55">
                  <c:v>2571.0</c:v>
                </c:pt>
                <c:pt idx="56">
                  <c:v>2582.0</c:v>
                </c:pt>
                <c:pt idx="57">
                  <c:v>2582.0</c:v>
                </c:pt>
                <c:pt idx="58">
                  <c:v>2590.0</c:v>
                </c:pt>
                <c:pt idx="59">
                  <c:v>2590.0</c:v>
                </c:pt>
                <c:pt idx="60">
                  <c:v>2590.0</c:v>
                </c:pt>
              </c:numCache>
            </c:numRef>
          </c:xVal>
          <c:yVal>
            <c:numRef>
              <c:f>'2016-02-15_error_rate_2.csv'!$E$2:$E$64</c:f>
              <c:numCache>
                <c:formatCode>General</c:formatCode>
                <c:ptCount val="63"/>
                <c:pt idx="0">
                  <c:v>6.4</c:v>
                </c:pt>
                <c:pt idx="1">
                  <c:v>6.4</c:v>
                </c:pt>
                <c:pt idx="2">
                  <c:v>7.8</c:v>
                </c:pt>
                <c:pt idx="3">
                  <c:v>7.8</c:v>
                </c:pt>
                <c:pt idx="4">
                  <c:v>7.1</c:v>
                </c:pt>
                <c:pt idx="5">
                  <c:v>7.1</c:v>
                </c:pt>
                <c:pt idx="6">
                  <c:v>4.8</c:v>
                </c:pt>
                <c:pt idx="7">
                  <c:v>4.8</c:v>
                </c:pt>
                <c:pt idx="8">
                  <c:v>4.2</c:v>
                </c:pt>
                <c:pt idx="9">
                  <c:v>4.2</c:v>
                </c:pt>
                <c:pt idx="10">
                  <c:v>4.2</c:v>
                </c:pt>
                <c:pt idx="11">
                  <c:v>6.0</c:v>
                </c:pt>
                <c:pt idx="12">
                  <c:v>6.0</c:v>
                </c:pt>
                <c:pt idx="13">
                  <c:v>4.1</c:v>
                </c:pt>
                <c:pt idx="14">
                  <c:v>4.1</c:v>
                </c:pt>
                <c:pt idx="15">
                  <c:v>3.8</c:v>
                </c:pt>
                <c:pt idx="16">
                  <c:v>3.8</c:v>
                </c:pt>
                <c:pt idx="17">
                  <c:v>3.8</c:v>
                </c:pt>
                <c:pt idx="18">
                  <c:v>4.2</c:v>
                </c:pt>
                <c:pt idx="19">
                  <c:v>4.2</c:v>
                </c:pt>
                <c:pt idx="20">
                  <c:v>7.8</c:v>
                </c:pt>
                <c:pt idx="21">
                  <c:v>7.8</c:v>
                </c:pt>
                <c:pt idx="22">
                  <c:v>7.8</c:v>
                </c:pt>
                <c:pt idx="23">
                  <c:v>7.6</c:v>
                </c:pt>
                <c:pt idx="24">
                  <c:v>7.6</c:v>
                </c:pt>
                <c:pt idx="25">
                  <c:v>4.2</c:v>
                </c:pt>
                <c:pt idx="26">
                  <c:v>4.2</c:v>
                </c:pt>
                <c:pt idx="27">
                  <c:v>3.6</c:v>
                </c:pt>
                <c:pt idx="28">
                  <c:v>3.6</c:v>
                </c:pt>
                <c:pt idx="29">
                  <c:v>3.6</c:v>
                </c:pt>
                <c:pt idx="30">
                  <c:v>3.2</c:v>
                </c:pt>
                <c:pt idx="31">
                  <c:v>3.2</c:v>
                </c:pt>
                <c:pt idx="32">
                  <c:v>3.9</c:v>
                </c:pt>
                <c:pt idx="33">
                  <c:v>3.9</c:v>
                </c:pt>
                <c:pt idx="34">
                  <c:v>2.7</c:v>
                </c:pt>
                <c:pt idx="35">
                  <c:v>2.7</c:v>
                </c:pt>
                <c:pt idx="36">
                  <c:v>2.6</c:v>
                </c:pt>
                <c:pt idx="37">
                  <c:v>2.6</c:v>
                </c:pt>
                <c:pt idx="38">
                  <c:v>2.6</c:v>
                </c:pt>
                <c:pt idx="39">
                  <c:v>2.6</c:v>
                </c:pt>
                <c:pt idx="40">
                  <c:v>2.6</c:v>
                </c:pt>
                <c:pt idx="41">
                  <c:v>2.8</c:v>
                </c:pt>
                <c:pt idx="42">
                  <c:v>2.8</c:v>
                </c:pt>
                <c:pt idx="43">
                  <c:v>2.8</c:v>
                </c:pt>
                <c:pt idx="44">
                  <c:v>2.8</c:v>
                </c:pt>
                <c:pt idx="45">
                  <c:v>2.4</c:v>
                </c:pt>
                <c:pt idx="46">
                  <c:v>2.4</c:v>
                </c:pt>
                <c:pt idx="47">
                  <c:v>2.0</c:v>
                </c:pt>
                <c:pt idx="48">
                  <c:v>2.0</c:v>
                </c:pt>
                <c:pt idx="49">
                  <c:v>2.0</c:v>
                </c:pt>
                <c:pt idx="50">
                  <c:v>2.1</c:v>
                </c:pt>
                <c:pt idx="51">
                  <c:v>2.1</c:v>
                </c:pt>
                <c:pt idx="52">
                  <c:v>2.1</c:v>
                </c:pt>
                <c:pt idx="53">
                  <c:v>1.8</c:v>
                </c:pt>
                <c:pt idx="54">
                  <c:v>1.8</c:v>
                </c:pt>
                <c:pt idx="55">
                  <c:v>1.8</c:v>
                </c:pt>
                <c:pt idx="56">
                  <c:v>1.3</c:v>
                </c:pt>
                <c:pt idx="57">
                  <c:v>1.3</c:v>
                </c:pt>
                <c:pt idx="58">
                  <c:v>1.1</c:v>
                </c:pt>
                <c:pt idx="59">
                  <c:v>1.1</c:v>
                </c:pt>
                <c:pt idx="60">
                  <c:v>1.1</c:v>
                </c:pt>
                <c:pt idx="62">
                  <c:v>3.85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15812232"/>
        <c:axId val="2115817752"/>
      </c:scatterChart>
      <c:valAx>
        <c:axId val="2115812232"/>
        <c:scaling>
          <c:orientation val="minMax"/>
          <c:min val="2000.0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Number of matching SNPs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115817752"/>
        <c:crosses val="autoZero"/>
        <c:crossBetween val="midCat"/>
      </c:valAx>
      <c:valAx>
        <c:axId val="2115817752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% mismatching SNPs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115812232"/>
        <c:crosses val="autoZero"/>
        <c:crossBetween val="midCat"/>
      </c:valAx>
    </c:plotArea>
    <c:plotVisOnly val="1"/>
    <c:dispBlanksAs val="gap"/>
    <c:showDLblsOverMax val="0"/>
  </c:chart>
  <c:txPr>
    <a:bodyPr/>
    <a:lstStyle/>
    <a:p>
      <a:pPr>
        <a:defRPr sz="2400"/>
      </a:pPr>
      <a:endParaRPr lang="en-US"/>
    </a:p>
  </c:txPr>
  <c:externalData r:id="rId1">
    <c:autoUpdate val="0"/>
  </c:externalData>
  <c:userShapes r:id="rId2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'Cost per category.csv'!$B$1</c:f>
              <c:strCache>
                <c:ptCount val="1"/>
                <c:pt idx="0">
                  <c:v>cost per sample</c:v>
                </c:pt>
              </c:strCache>
            </c:strRef>
          </c:tx>
          <c:dLbls>
            <c:dLbl>
              <c:idx val="0"/>
              <c:layout>
                <c:manualLayout>
                  <c:x val="0.0273485463435883"/>
                  <c:y val="-0.0299571323775556"/>
                </c:manualLayout>
              </c:layout>
              <c:tx>
                <c:rich>
                  <a:bodyPr/>
                  <a:lstStyle/>
                  <a:p>
                    <a:r>
                      <a:rPr lang="en-US" sz="1800" dirty="0"/>
                      <a:t>Tubes $0.61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 </c:separator>
            </c:dLbl>
            <c:dLbl>
              <c:idx val="1"/>
              <c:layout>
                <c:manualLayout>
                  <c:x val="-0.0156666872883499"/>
                  <c:y val="-0.00128982404534847"/>
                </c:manualLayout>
              </c:layout>
              <c:spPr/>
              <c:txPr>
                <a:bodyPr/>
                <a:lstStyle/>
                <a:p>
                  <a:pPr>
                    <a:defRPr sz="1800"/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 </c:separator>
            </c:dLbl>
            <c:dLbl>
              <c:idx val="2"/>
              <c:layout>
                <c:manualLayout>
                  <c:x val="-0.0412060928535981"/>
                  <c:y val="-0.031776701998434"/>
                </c:manualLayout>
              </c:layout>
              <c:spPr/>
              <c:txPr>
                <a:bodyPr/>
                <a:lstStyle/>
                <a:p>
                  <a:pPr>
                    <a:defRPr sz="1800"/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 </c:separator>
            </c:dLbl>
            <c:dLbl>
              <c:idx val="3"/>
              <c:layout>
                <c:manualLayout>
                  <c:x val="0.182074234764533"/>
                  <c:y val="-0.109117146265806"/>
                </c:manualLayout>
              </c:layout>
              <c:tx>
                <c:rich>
                  <a:bodyPr/>
                  <a:lstStyle/>
                  <a:p>
                    <a:r>
                      <a:rPr lang="en-US" sz="1800" dirty="0" err="1"/>
                      <a:t>AMPure $2.54</a:t>
                    </a:r>
                    <a:endParaRPr lang="en-US" sz="1800" dirty="0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 </c:separator>
            </c:dLbl>
            <c:dLbl>
              <c:idx val="4"/>
              <c:layout>
                <c:manualLayout>
                  <c:x val="-0.2301140189349"/>
                  <c:y val="0.226212405484694"/>
                </c:manualLayout>
              </c:layout>
              <c:tx>
                <c:rich>
                  <a:bodyPr/>
                  <a:lstStyle/>
                  <a:p>
                    <a:r>
                      <a:rPr lang="en-US" sz="1800" dirty="0" smtClean="0"/>
                      <a:t>Sequencing </a:t>
                    </a:r>
                    <a:r>
                      <a:rPr lang="en-US" sz="1800" dirty="0"/>
                      <a:t>$</a:t>
                    </a:r>
                    <a:r>
                      <a:rPr lang="en-US" sz="1800" dirty="0" smtClean="0"/>
                      <a:t>11.85 for 192 samples, as</a:t>
                    </a:r>
                    <a:r>
                      <a:rPr lang="en-US" sz="1800" baseline="0" dirty="0" smtClean="0"/>
                      <a:t> low as $4 for 576</a:t>
                    </a:r>
                    <a:endParaRPr lang="en-US" sz="1800" dirty="0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 </c:separator>
            </c:dLbl>
            <c:showLegendKey val="0"/>
            <c:showVal val="1"/>
            <c:showCatName val="1"/>
            <c:showSerName val="0"/>
            <c:showPercent val="0"/>
            <c:showBubbleSize val="0"/>
            <c:separator> </c:separator>
            <c:showLeaderLines val="1"/>
          </c:dLbls>
          <c:cat>
            <c:strRef>
              <c:f>'Cost per category.csv'!$A$2:$A$6</c:f>
              <c:strCache>
                <c:ptCount val="5"/>
                <c:pt idx="0">
                  <c:v>Tubes</c:v>
                </c:pt>
                <c:pt idx="1">
                  <c:v>Reagents</c:v>
                </c:pt>
                <c:pt idx="2">
                  <c:v>Tips</c:v>
                </c:pt>
                <c:pt idx="3">
                  <c:v>AMPure</c:v>
                </c:pt>
                <c:pt idx="4">
                  <c:v>Sequencing</c:v>
                </c:pt>
              </c:strCache>
            </c:strRef>
          </c:cat>
          <c:val>
            <c:numRef>
              <c:f>'Cost per category.csv'!$B$2:$B$6</c:f>
              <c:numCache>
                <c:formatCode>"$"#,##0.00;[Red]\-"$"#,##0.00</c:formatCode>
                <c:ptCount val="5"/>
                <c:pt idx="0">
                  <c:v>0.61</c:v>
                </c:pt>
                <c:pt idx="1">
                  <c:v>1.32</c:v>
                </c:pt>
                <c:pt idx="2">
                  <c:v>1.35</c:v>
                </c:pt>
                <c:pt idx="3">
                  <c:v>2.54</c:v>
                </c:pt>
                <c:pt idx="4">
                  <c:v>11.85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50"/>
      </c:pieChart>
    </c:plotArea>
    <c:plotVisOnly val="1"/>
    <c:dispBlanksAs val="gap"/>
    <c:showDLblsOverMax val="0"/>
  </c:chart>
  <c:txPr>
    <a:bodyPr/>
    <a:lstStyle/>
    <a:p>
      <a:pPr>
        <a:defRPr sz="24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'Cost per category.csv'!$B$10</c:f>
              <c:strCache>
                <c:ptCount val="1"/>
                <c:pt idx="0">
                  <c:v>Cost Per Sample</c:v>
                </c:pt>
              </c:strCache>
            </c:strRef>
          </c:tx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cat>
            <c:strRef>
              <c:f>'Cost per category.csv'!$A$11:$A$13</c:f>
              <c:strCache>
                <c:ptCount val="3"/>
                <c:pt idx="0">
                  <c:v>ddRADSeq</c:v>
                </c:pt>
                <c:pt idx="1">
                  <c:v>Microsatellite typing</c:v>
                </c:pt>
                <c:pt idx="2">
                  <c:v>SNP genotyping</c:v>
                </c:pt>
              </c:strCache>
            </c:strRef>
          </c:cat>
          <c:val>
            <c:numRef>
              <c:f>'Cost per category.csv'!$B$11:$B$13</c:f>
              <c:numCache>
                <c:formatCode>"$"#,##0.00;[Red]\-"$"#,##0.00</c:formatCode>
                <c:ptCount val="3"/>
                <c:pt idx="0">
                  <c:v>11.84</c:v>
                </c:pt>
                <c:pt idx="1">
                  <c:v>10.0</c:v>
                </c:pt>
                <c:pt idx="2">
                  <c:v>14.42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16681432"/>
        <c:axId val="2116686920"/>
      </c:barChart>
      <c:catAx>
        <c:axId val="211668143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Sequencing method</a:t>
                </a:r>
              </a:p>
            </c:rich>
          </c:tx>
          <c:layout/>
          <c:overlay val="0"/>
        </c:title>
        <c:majorTickMark val="out"/>
        <c:minorTickMark val="none"/>
        <c:tickLblPos val="nextTo"/>
        <c:crossAx val="2116686920"/>
        <c:crosses val="autoZero"/>
        <c:auto val="1"/>
        <c:lblAlgn val="ctr"/>
        <c:lblOffset val="100"/>
        <c:noMultiLvlLbl val="0"/>
      </c:catAx>
      <c:valAx>
        <c:axId val="2116686920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Cost per sample</a:t>
                </a:r>
              </a:p>
            </c:rich>
          </c:tx>
          <c:layout/>
          <c:overlay val="0"/>
        </c:title>
        <c:numFmt formatCode="&quot;$&quot;#,##0.00;[Red]\-&quot;$&quot;#,##0.00" sourceLinked="1"/>
        <c:majorTickMark val="out"/>
        <c:minorTickMark val="none"/>
        <c:tickLblPos val="nextTo"/>
        <c:crossAx val="211668143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2400"/>
      </a:pPr>
      <a:endParaRPr lang="en-US"/>
    </a:p>
  </c:txPr>
  <c:externalData r:id="rId1">
    <c:autoUpdate val="0"/>
  </c:externalData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0.57618</cdr:x>
      <cdr:y>0.43599</cdr:y>
    </cdr:from>
    <cdr:to>
      <cdr:x>1</cdr:x>
      <cdr:y>0.59016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4468718" y="2585902"/>
          <a:ext cx="3286999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2000" dirty="0" smtClean="0"/>
            <a:t>Average 4% error rate</a:t>
          </a:r>
          <a:endParaRPr lang="en-US" sz="2000" dirty="0"/>
        </a:p>
      </cdr:txBody>
    </cdr:sp>
  </cdr:relSizeAnchor>
</c:userShapes>
</file>

<file path=ppt/media/image1.png>
</file>

<file path=ppt/media/image2.tif>
</file>

<file path=ppt/media/image3.jpg>
</file>

<file path=ppt/media/image4.tiff>
</file>

<file path=ppt/media/image5.JPG>
</file>

<file path=ppt/media/image6.tif>
</file>

<file path=ppt/media/image7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12782553"/>
            <a:ext cx="23317200" cy="88201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3317200"/>
            <a:ext cx="19202400" cy="10515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959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9188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8782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8376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797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1756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37159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5675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30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168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888200" y="1647831"/>
            <a:ext cx="6172200" cy="35109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1647831"/>
            <a:ext cx="18059400" cy="351091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985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100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6939" y="26441403"/>
            <a:ext cx="23317200" cy="8172450"/>
          </a:xfrm>
        </p:spPr>
        <p:txBody>
          <a:bodyPr anchor="t"/>
          <a:lstStyle>
            <a:lvl1pPr algn="l">
              <a:defRPr sz="171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6939" y="17440281"/>
            <a:ext cx="23317200" cy="9001122"/>
          </a:xfrm>
        </p:spPr>
        <p:txBody>
          <a:bodyPr anchor="b"/>
          <a:lstStyle>
            <a:lvl1pPr marL="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1pPr>
            <a:lvl2pPr marL="1959422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2pPr>
            <a:lvl3pPr marL="3918844" indent="0">
              <a:buNone/>
              <a:defRPr sz="6900">
                <a:solidFill>
                  <a:schemeClr val="tx1">
                    <a:tint val="75000"/>
                  </a:schemeClr>
                </a:solidFill>
              </a:defRPr>
            </a:lvl3pPr>
            <a:lvl4pPr marL="5878266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4pPr>
            <a:lvl5pPr marL="7837688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5pPr>
            <a:lvl6pPr marL="979711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6pPr>
            <a:lvl7pPr marL="11756532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7pPr>
            <a:lvl8pPr marL="13715954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8pPr>
            <a:lvl9pPr marL="15675376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213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9601203"/>
            <a:ext cx="12115800" cy="27155778"/>
          </a:xfrm>
        </p:spPr>
        <p:txBody>
          <a:bodyPr/>
          <a:lstStyle>
            <a:lvl1pPr>
              <a:defRPr sz="12000"/>
            </a:lvl1pPr>
            <a:lvl2pPr>
              <a:defRPr sz="103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944600" y="9601203"/>
            <a:ext cx="12115800" cy="27155778"/>
          </a:xfrm>
        </p:spPr>
        <p:txBody>
          <a:bodyPr/>
          <a:lstStyle>
            <a:lvl1pPr>
              <a:defRPr sz="12000"/>
            </a:lvl1pPr>
            <a:lvl2pPr>
              <a:defRPr sz="103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495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9210678"/>
            <a:ext cx="12120564" cy="3838572"/>
          </a:xfrm>
        </p:spPr>
        <p:txBody>
          <a:bodyPr anchor="b"/>
          <a:lstStyle>
            <a:lvl1pPr marL="0" indent="0">
              <a:buNone/>
              <a:defRPr sz="10300" b="1"/>
            </a:lvl1pPr>
            <a:lvl2pPr marL="1959422" indent="0">
              <a:buNone/>
              <a:defRPr sz="8600" b="1"/>
            </a:lvl2pPr>
            <a:lvl3pPr marL="3918844" indent="0">
              <a:buNone/>
              <a:defRPr sz="7700" b="1"/>
            </a:lvl3pPr>
            <a:lvl4pPr marL="5878266" indent="0">
              <a:buNone/>
              <a:defRPr sz="6900" b="1"/>
            </a:lvl4pPr>
            <a:lvl5pPr marL="7837688" indent="0">
              <a:buNone/>
              <a:defRPr sz="6900" b="1"/>
            </a:lvl5pPr>
            <a:lvl6pPr marL="9797110" indent="0">
              <a:buNone/>
              <a:defRPr sz="6900" b="1"/>
            </a:lvl6pPr>
            <a:lvl7pPr marL="11756532" indent="0">
              <a:buNone/>
              <a:defRPr sz="6900" b="1"/>
            </a:lvl7pPr>
            <a:lvl8pPr marL="13715954" indent="0">
              <a:buNone/>
              <a:defRPr sz="6900" b="1"/>
            </a:lvl8pPr>
            <a:lvl9pPr marL="15675376" indent="0">
              <a:buNone/>
              <a:defRPr sz="6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13049250"/>
            <a:ext cx="12120564" cy="23707728"/>
          </a:xfrm>
        </p:spPr>
        <p:txBody>
          <a:bodyPr/>
          <a:lstStyle>
            <a:lvl1pPr>
              <a:defRPr sz="10300"/>
            </a:lvl1pPr>
            <a:lvl2pPr>
              <a:defRPr sz="8600"/>
            </a:lvl2pPr>
            <a:lvl3pPr>
              <a:defRPr sz="7700"/>
            </a:lvl3pPr>
            <a:lvl4pPr>
              <a:defRPr sz="6900"/>
            </a:lvl4pPr>
            <a:lvl5pPr>
              <a:defRPr sz="6900"/>
            </a:lvl5pPr>
            <a:lvl6pPr>
              <a:defRPr sz="6900"/>
            </a:lvl6pPr>
            <a:lvl7pPr>
              <a:defRPr sz="6900"/>
            </a:lvl7pPr>
            <a:lvl8pPr>
              <a:defRPr sz="6900"/>
            </a:lvl8pPr>
            <a:lvl9pPr>
              <a:defRPr sz="6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935077" y="9210678"/>
            <a:ext cx="12125325" cy="3838572"/>
          </a:xfrm>
        </p:spPr>
        <p:txBody>
          <a:bodyPr anchor="b"/>
          <a:lstStyle>
            <a:lvl1pPr marL="0" indent="0">
              <a:buNone/>
              <a:defRPr sz="10300" b="1"/>
            </a:lvl1pPr>
            <a:lvl2pPr marL="1959422" indent="0">
              <a:buNone/>
              <a:defRPr sz="8600" b="1"/>
            </a:lvl2pPr>
            <a:lvl3pPr marL="3918844" indent="0">
              <a:buNone/>
              <a:defRPr sz="7700" b="1"/>
            </a:lvl3pPr>
            <a:lvl4pPr marL="5878266" indent="0">
              <a:buNone/>
              <a:defRPr sz="6900" b="1"/>
            </a:lvl4pPr>
            <a:lvl5pPr marL="7837688" indent="0">
              <a:buNone/>
              <a:defRPr sz="6900" b="1"/>
            </a:lvl5pPr>
            <a:lvl6pPr marL="9797110" indent="0">
              <a:buNone/>
              <a:defRPr sz="6900" b="1"/>
            </a:lvl6pPr>
            <a:lvl7pPr marL="11756532" indent="0">
              <a:buNone/>
              <a:defRPr sz="6900" b="1"/>
            </a:lvl7pPr>
            <a:lvl8pPr marL="13715954" indent="0">
              <a:buNone/>
              <a:defRPr sz="6900" b="1"/>
            </a:lvl8pPr>
            <a:lvl9pPr marL="15675376" indent="0">
              <a:buNone/>
              <a:defRPr sz="6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935077" y="13049250"/>
            <a:ext cx="12125325" cy="23707728"/>
          </a:xfrm>
        </p:spPr>
        <p:txBody>
          <a:bodyPr/>
          <a:lstStyle>
            <a:lvl1pPr>
              <a:defRPr sz="10300"/>
            </a:lvl1pPr>
            <a:lvl2pPr>
              <a:defRPr sz="8600"/>
            </a:lvl2pPr>
            <a:lvl3pPr>
              <a:defRPr sz="7700"/>
            </a:lvl3pPr>
            <a:lvl4pPr>
              <a:defRPr sz="6900"/>
            </a:lvl4pPr>
            <a:lvl5pPr>
              <a:defRPr sz="6900"/>
            </a:lvl5pPr>
            <a:lvl6pPr>
              <a:defRPr sz="6900"/>
            </a:lvl6pPr>
            <a:lvl7pPr>
              <a:defRPr sz="6900"/>
            </a:lvl7pPr>
            <a:lvl8pPr>
              <a:defRPr sz="6900"/>
            </a:lvl8pPr>
            <a:lvl9pPr>
              <a:defRPr sz="6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462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837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361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2" y="1638300"/>
            <a:ext cx="9024939" cy="6972300"/>
          </a:xfrm>
        </p:spPr>
        <p:txBody>
          <a:bodyPr anchor="b"/>
          <a:lstStyle>
            <a:lvl1pPr algn="l">
              <a:defRPr sz="8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25150" y="1638303"/>
            <a:ext cx="15335250" cy="35118678"/>
          </a:xfrm>
        </p:spPr>
        <p:txBody>
          <a:bodyPr/>
          <a:lstStyle>
            <a:lvl1pPr>
              <a:defRPr sz="13700"/>
            </a:lvl1pPr>
            <a:lvl2pPr>
              <a:defRPr sz="12000"/>
            </a:lvl2pPr>
            <a:lvl3pPr>
              <a:defRPr sz="103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2" y="8610603"/>
            <a:ext cx="9024939" cy="28146378"/>
          </a:xfrm>
        </p:spPr>
        <p:txBody>
          <a:bodyPr/>
          <a:lstStyle>
            <a:lvl1pPr marL="0" indent="0">
              <a:buNone/>
              <a:defRPr sz="6000"/>
            </a:lvl1pPr>
            <a:lvl2pPr marL="1959422" indent="0">
              <a:buNone/>
              <a:defRPr sz="5100"/>
            </a:lvl2pPr>
            <a:lvl3pPr marL="3918844" indent="0">
              <a:buNone/>
              <a:defRPr sz="4300"/>
            </a:lvl3pPr>
            <a:lvl4pPr marL="5878266" indent="0">
              <a:buNone/>
              <a:defRPr sz="3900"/>
            </a:lvl4pPr>
            <a:lvl5pPr marL="7837688" indent="0">
              <a:buNone/>
              <a:defRPr sz="3900"/>
            </a:lvl5pPr>
            <a:lvl6pPr marL="9797110" indent="0">
              <a:buNone/>
              <a:defRPr sz="3900"/>
            </a:lvl6pPr>
            <a:lvl7pPr marL="11756532" indent="0">
              <a:buNone/>
              <a:defRPr sz="3900"/>
            </a:lvl7pPr>
            <a:lvl8pPr marL="13715954" indent="0">
              <a:buNone/>
              <a:defRPr sz="3900"/>
            </a:lvl8pPr>
            <a:lvl9pPr marL="15675376" indent="0">
              <a:buNone/>
              <a:defRPr sz="3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01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6864" y="28803600"/>
            <a:ext cx="16459200" cy="3400428"/>
          </a:xfrm>
        </p:spPr>
        <p:txBody>
          <a:bodyPr anchor="b"/>
          <a:lstStyle>
            <a:lvl1pPr algn="l">
              <a:defRPr sz="8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76864" y="3676650"/>
            <a:ext cx="16459200" cy="24688800"/>
          </a:xfrm>
        </p:spPr>
        <p:txBody>
          <a:bodyPr/>
          <a:lstStyle>
            <a:lvl1pPr marL="0" indent="0">
              <a:buNone/>
              <a:defRPr sz="13700"/>
            </a:lvl1pPr>
            <a:lvl2pPr marL="1959422" indent="0">
              <a:buNone/>
              <a:defRPr sz="12000"/>
            </a:lvl2pPr>
            <a:lvl3pPr marL="3918844" indent="0">
              <a:buNone/>
              <a:defRPr sz="10300"/>
            </a:lvl3pPr>
            <a:lvl4pPr marL="5878266" indent="0">
              <a:buNone/>
              <a:defRPr sz="8600"/>
            </a:lvl4pPr>
            <a:lvl5pPr marL="7837688" indent="0">
              <a:buNone/>
              <a:defRPr sz="8600"/>
            </a:lvl5pPr>
            <a:lvl6pPr marL="9797110" indent="0">
              <a:buNone/>
              <a:defRPr sz="8600"/>
            </a:lvl6pPr>
            <a:lvl7pPr marL="11756532" indent="0">
              <a:buNone/>
              <a:defRPr sz="8600"/>
            </a:lvl7pPr>
            <a:lvl8pPr marL="13715954" indent="0">
              <a:buNone/>
              <a:defRPr sz="8600"/>
            </a:lvl8pPr>
            <a:lvl9pPr marL="15675376" indent="0">
              <a:buNone/>
              <a:defRPr sz="8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76864" y="32204028"/>
            <a:ext cx="16459200" cy="4829172"/>
          </a:xfrm>
        </p:spPr>
        <p:txBody>
          <a:bodyPr/>
          <a:lstStyle>
            <a:lvl1pPr marL="0" indent="0">
              <a:buNone/>
              <a:defRPr sz="6000"/>
            </a:lvl1pPr>
            <a:lvl2pPr marL="1959422" indent="0">
              <a:buNone/>
              <a:defRPr sz="5100"/>
            </a:lvl2pPr>
            <a:lvl3pPr marL="3918844" indent="0">
              <a:buNone/>
              <a:defRPr sz="4300"/>
            </a:lvl3pPr>
            <a:lvl4pPr marL="5878266" indent="0">
              <a:buNone/>
              <a:defRPr sz="3900"/>
            </a:lvl4pPr>
            <a:lvl5pPr marL="7837688" indent="0">
              <a:buNone/>
              <a:defRPr sz="3900"/>
            </a:lvl5pPr>
            <a:lvl6pPr marL="9797110" indent="0">
              <a:buNone/>
              <a:defRPr sz="3900"/>
            </a:lvl6pPr>
            <a:lvl7pPr marL="11756532" indent="0">
              <a:buNone/>
              <a:defRPr sz="3900"/>
            </a:lvl7pPr>
            <a:lvl8pPr marL="13715954" indent="0">
              <a:buNone/>
              <a:defRPr sz="3900"/>
            </a:lvl8pPr>
            <a:lvl9pPr marL="15675376" indent="0">
              <a:buNone/>
              <a:defRPr sz="3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573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1647828"/>
            <a:ext cx="24688800" cy="6858000"/>
          </a:xfrm>
          <a:prstGeom prst="rect">
            <a:avLst/>
          </a:prstGeom>
        </p:spPr>
        <p:txBody>
          <a:bodyPr vert="horz" lIns="391884" tIns="195942" rIns="391884" bIns="195942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9601203"/>
            <a:ext cx="24688800" cy="27155778"/>
          </a:xfrm>
          <a:prstGeom prst="rect">
            <a:avLst/>
          </a:prstGeom>
        </p:spPr>
        <p:txBody>
          <a:bodyPr vert="horz" lIns="391884" tIns="195942" rIns="391884" bIns="19594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71600" y="38138103"/>
            <a:ext cx="6400800" cy="2190750"/>
          </a:xfrm>
          <a:prstGeom prst="rect">
            <a:avLst/>
          </a:prstGeom>
        </p:spPr>
        <p:txBody>
          <a:bodyPr vert="horz" lIns="391884" tIns="195942" rIns="391884" bIns="195942" rtlCol="0" anchor="ctr"/>
          <a:lstStyle>
            <a:lvl1pPr algn="l">
              <a:defRPr sz="5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372600" y="38138103"/>
            <a:ext cx="8686800" cy="2190750"/>
          </a:xfrm>
          <a:prstGeom prst="rect">
            <a:avLst/>
          </a:prstGeom>
        </p:spPr>
        <p:txBody>
          <a:bodyPr vert="horz" lIns="391884" tIns="195942" rIns="391884" bIns="195942" rtlCol="0" anchor="ctr"/>
          <a:lstStyle>
            <a:lvl1pPr algn="ctr">
              <a:defRPr sz="5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659600" y="38138103"/>
            <a:ext cx="6400800" cy="2190750"/>
          </a:xfrm>
          <a:prstGeom prst="rect">
            <a:avLst/>
          </a:prstGeom>
        </p:spPr>
        <p:txBody>
          <a:bodyPr vert="horz" lIns="391884" tIns="195942" rIns="391884" bIns="195942" rtlCol="0" anchor="ctr"/>
          <a:lstStyle>
            <a:lvl1pPr algn="r">
              <a:defRPr sz="5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675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959422" rtl="0" eaLnBrk="1" latinLnBrk="0" hangingPunct="1">
        <a:spcBef>
          <a:spcPct val="0"/>
        </a:spcBef>
        <a:buNone/>
        <a:defRPr sz="18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69567" indent="-1469567" algn="l" defTabSz="1959422" rtl="0" eaLnBrk="1" latinLnBrk="0" hangingPunct="1">
        <a:spcBef>
          <a:spcPct val="20000"/>
        </a:spcBef>
        <a:buFont typeface="Arial"/>
        <a:buChar char="•"/>
        <a:defRPr sz="13700" kern="1200">
          <a:solidFill>
            <a:schemeClr val="tx1"/>
          </a:solidFill>
          <a:latin typeface="+mn-lt"/>
          <a:ea typeface="+mn-ea"/>
          <a:cs typeface="+mn-cs"/>
        </a:defRPr>
      </a:lvl1pPr>
      <a:lvl2pPr marL="3184061" indent="-1224639" algn="l" defTabSz="1959422" rtl="0" eaLnBrk="1" latinLnBrk="0" hangingPunct="1">
        <a:spcBef>
          <a:spcPct val="20000"/>
        </a:spcBef>
        <a:buFont typeface="Arial"/>
        <a:buChar char="–"/>
        <a:defRPr sz="12000" kern="1200">
          <a:solidFill>
            <a:schemeClr val="tx1"/>
          </a:solidFill>
          <a:latin typeface="+mn-lt"/>
          <a:ea typeface="+mn-ea"/>
          <a:cs typeface="+mn-cs"/>
        </a:defRPr>
      </a:lvl2pPr>
      <a:lvl3pPr marL="4898555" indent="-979711" algn="l" defTabSz="1959422" rtl="0" eaLnBrk="1" latinLnBrk="0" hangingPunct="1">
        <a:spcBef>
          <a:spcPct val="20000"/>
        </a:spcBef>
        <a:buFont typeface="Arial"/>
        <a:buChar char="•"/>
        <a:defRPr sz="10300" kern="1200">
          <a:solidFill>
            <a:schemeClr val="tx1"/>
          </a:solidFill>
          <a:latin typeface="+mn-lt"/>
          <a:ea typeface="+mn-ea"/>
          <a:cs typeface="+mn-cs"/>
        </a:defRPr>
      </a:lvl3pPr>
      <a:lvl4pPr marL="6857977" indent="-979711" algn="l" defTabSz="1959422" rtl="0" eaLnBrk="1" latinLnBrk="0" hangingPunct="1">
        <a:spcBef>
          <a:spcPct val="20000"/>
        </a:spcBef>
        <a:buFont typeface="Arial"/>
        <a:buChar char="–"/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817399" indent="-979711" algn="l" defTabSz="1959422" rtl="0" eaLnBrk="1" latinLnBrk="0" hangingPunct="1">
        <a:spcBef>
          <a:spcPct val="20000"/>
        </a:spcBef>
        <a:buFont typeface="Arial"/>
        <a:buChar char="»"/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776821" indent="-979711" algn="l" defTabSz="1959422" rtl="0" eaLnBrk="1" latinLnBrk="0" hangingPunct="1">
        <a:spcBef>
          <a:spcPct val="20000"/>
        </a:spcBef>
        <a:buFont typeface="Arial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2736243" indent="-979711" algn="l" defTabSz="1959422" rtl="0" eaLnBrk="1" latinLnBrk="0" hangingPunct="1">
        <a:spcBef>
          <a:spcPct val="20000"/>
        </a:spcBef>
        <a:buFont typeface="Arial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4695665" indent="-979711" algn="l" defTabSz="1959422" rtl="0" eaLnBrk="1" latinLnBrk="0" hangingPunct="1">
        <a:spcBef>
          <a:spcPct val="20000"/>
        </a:spcBef>
        <a:buFont typeface="Arial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6655087" indent="-979711" algn="l" defTabSz="1959422" rtl="0" eaLnBrk="1" latinLnBrk="0" hangingPunct="1">
        <a:spcBef>
          <a:spcPct val="20000"/>
        </a:spcBef>
        <a:buFont typeface="Arial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959422" rtl="0" eaLnBrk="1" latinLnBrk="0" hangingPunct="1">
        <a:defRPr sz="7700" kern="1200">
          <a:solidFill>
            <a:schemeClr val="tx1"/>
          </a:solidFill>
          <a:latin typeface="+mn-lt"/>
          <a:ea typeface="+mn-ea"/>
          <a:cs typeface="+mn-cs"/>
        </a:defRPr>
      </a:lvl1pPr>
      <a:lvl2pPr marL="1959422" algn="l" defTabSz="1959422" rtl="0" eaLnBrk="1" latinLnBrk="0" hangingPunct="1">
        <a:defRPr sz="7700" kern="1200">
          <a:solidFill>
            <a:schemeClr val="tx1"/>
          </a:solidFill>
          <a:latin typeface="+mn-lt"/>
          <a:ea typeface="+mn-ea"/>
          <a:cs typeface="+mn-cs"/>
        </a:defRPr>
      </a:lvl2pPr>
      <a:lvl3pPr marL="3918844" algn="l" defTabSz="1959422" rtl="0" eaLnBrk="1" latinLnBrk="0" hangingPunct="1">
        <a:defRPr sz="7700" kern="1200">
          <a:solidFill>
            <a:schemeClr val="tx1"/>
          </a:solidFill>
          <a:latin typeface="+mn-lt"/>
          <a:ea typeface="+mn-ea"/>
          <a:cs typeface="+mn-cs"/>
        </a:defRPr>
      </a:lvl3pPr>
      <a:lvl4pPr marL="5878266" algn="l" defTabSz="1959422" rtl="0" eaLnBrk="1" latinLnBrk="0" hangingPunct="1">
        <a:defRPr sz="7700" kern="1200">
          <a:solidFill>
            <a:schemeClr val="tx1"/>
          </a:solidFill>
          <a:latin typeface="+mn-lt"/>
          <a:ea typeface="+mn-ea"/>
          <a:cs typeface="+mn-cs"/>
        </a:defRPr>
      </a:lvl4pPr>
      <a:lvl5pPr marL="7837688" algn="l" defTabSz="1959422" rtl="0" eaLnBrk="1" latinLnBrk="0" hangingPunct="1">
        <a:defRPr sz="7700" kern="1200">
          <a:solidFill>
            <a:schemeClr val="tx1"/>
          </a:solidFill>
          <a:latin typeface="+mn-lt"/>
          <a:ea typeface="+mn-ea"/>
          <a:cs typeface="+mn-cs"/>
        </a:defRPr>
      </a:lvl5pPr>
      <a:lvl6pPr marL="9797110" algn="l" defTabSz="1959422" rtl="0" eaLnBrk="1" latinLnBrk="0" hangingPunct="1">
        <a:defRPr sz="7700" kern="1200">
          <a:solidFill>
            <a:schemeClr val="tx1"/>
          </a:solidFill>
          <a:latin typeface="+mn-lt"/>
          <a:ea typeface="+mn-ea"/>
          <a:cs typeface="+mn-cs"/>
        </a:defRPr>
      </a:lvl6pPr>
      <a:lvl7pPr marL="11756532" algn="l" defTabSz="1959422" rtl="0" eaLnBrk="1" latinLnBrk="0" hangingPunct="1">
        <a:defRPr sz="77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5954" algn="l" defTabSz="1959422" rtl="0" eaLnBrk="1" latinLnBrk="0" hangingPunct="1">
        <a:defRPr sz="7700" kern="1200">
          <a:solidFill>
            <a:schemeClr val="tx1"/>
          </a:solidFill>
          <a:latin typeface="+mn-lt"/>
          <a:ea typeface="+mn-ea"/>
          <a:cs typeface="+mn-cs"/>
        </a:defRPr>
      </a:lvl8pPr>
      <a:lvl9pPr marL="15675376" algn="l" defTabSz="1959422" rtl="0" eaLnBrk="1" latinLnBrk="0" hangingPunct="1">
        <a:defRPr sz="7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chart" Target="../charts/chart5.xml"/><Relationship Id="rId12" Type="http://schemas.openxmlformats.org/officeDocument/2006/relationships/chart" Target="../charts/chart6.xml"/><Relationship Id="rId13" Type="http://schemas.openxmlformats.org/officeDocument/2006/relationships/image" Target="../media/image6.tif"/><Relationship Id="rId14" Type="http://schemas.openxmlformats.org/officeDocument/2006/relationships/image" Target="../media/image7.ti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"/><Relationship Id="rId4" Type="http://schemas.openxmlformats.org/officeDocument/2006/relationships/chart" Target="../charts/chart1.xml"/><Relationship Id="rId5" Type="http://schemas.openxmlformats.org/officeDocument/2006/relationships/image" Target="../media/image3.jpg"/><Relationship Id="rId6" Type="http://schemas.openxmlformats.org/officeDocument/2006/relationships/chart" Target="../charts/chart2.xml"/><Relationship Id="rId7" Type="http://schemas.openxmlformats.org/officeDocument/2006/relationships/chart" Target="../charts/chart3.xml"/><Relationship Id="rId8" Type="http://schemas.openxmlformats.org/officeDocument/2006/relationships/chart" Target="../charts/chart4.xml"/><Relationship Id="rId9" Type="http://schemas.openxmlformats.org/officeDocument/2006/relationships/image" Target="../media/image4.tiff"/><Relationship Id="rId10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3048000" y="24115769"/>
            <a:ext cx="239349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</a:rPr>
              <a:t>This method genotypes 1000s of SNPs in 1000s of samples.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-1"/>
            <a:ext cx="27432000" cy="6451601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72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35054" y="362839"/>
            <a:ext cx="2618621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 smtClean="0">
                <a:solidFill>
                  <a:schemeClr val="bg1"/>
                </a:solidFill>
                <a:latin typeface="Arial"/>
                <a:cs typeface="Arial"/>
              </a:rPr>
              <a:t>Who’s your daddy: using </a:t>
            </a:r>
            <a:r>
              <a:rPr lang="en-US" sz="8800" b="1" dirty="0" err="1" smtClean="0">
                <a:solidFill>
                  <a:schemeClr val="bg1"/>
                </a:solidFill>
                <a:latin typeface="Arial"/>
                <a:cs typeface="Arial"/>
              </a:rPr>
              <a:t>ddRADSeq</a:t>
            </a:r>
            <a:r>
              <a:rPr lang="en-US" sz="8800" b="1" dirty="0" smtClean="0">
                <a:solidFill>
                  <a:schemeClr val="bg1"/>
                </a:solidFill>
                <a:latin typeface="Arial"/>
                <a:cs typeface="Arial"/>
              </a:rPr>
              <a:t> to explore survival and dispersal</a:t>
            </a:r>
            <a:endParaRPr lang="en-US" sz="88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68057" y="16281400"/>
            <a:ext cx="255290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 smtClean="0">
                <a:solidFill>
                  <a:schemeClr val="bg1"/>
                </a:solidFill>
                <a:latin typeface="Arial"/>
                <a:cs typeface="Arial"/>
              </a:rPr>
              <a:t>ddRADSeq</a:t>
            </a:r>
            <a:r>
              <a:rPr lang="en-US" sz="5400" dirty="0" smtClean="0">
                <a:solidFill>
                  <a:schemeClr val="bg1"/>
                </a:solidFill>
                <a:latin typeface="Arial"/>
                <a:cs typeface="Arial"/>
              </a:rPr>
              <a:t> is a cost- and time-efficient method for genotyping.</a:t>
            </a:r>
            <a:endParaRPr lang="en-US" sz="54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pic>
        <p:nvPicPr>
          <p:cNvPr id="11" name="Picture 10" descr="Animals-Clown-Fish-ic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4294571" y="31350105"/>
            <a:ext cx="2526699" cy="1771650"/>
          </a:xfrm>
          <a:prstGeom prst="rect">
            <a:avLst/>
          </a:prstGeom>
        </p:spPr>
      </p:pic>
      <p:pic>
        <p:nvPicPr>
          <p:cNvPr id="54" name="Picture 53" descr="Animals-Clown-Fish-ic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23770422" y="15355755"/>
            <a:ext cx="2526699" cy="1771650"/>
          </a:xfrm>
          <a:prstGeom prst="rect">
            <a:avLst/>
          </a:prstGeom>
        </p:spPr>
      </p:pic>
      <p:pic>
        <p:nvPicPr>
          <p:cNvPr id="55" name="Picture 54" descr="Animals-Clown-Fish-ic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54" y="22941101"/>
            <a:ext cx="2526699" cy="17716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37000" y="3152212"/>
            <a:ext cx="23584051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solidFill>
                  <a:srgbClr val="000000"/>
                </a:solidFill>
                <a:latin typeface="Arial"/>
                <a:cs typeface="Arial"/>
              </a:rPr>
              <a:t>M </a:t>
            </a:r>
            <a:r>
              <a:rPr lang="en-US" sz="6600" b="1" dirty="0" err="1" smtClean="0">
                <a:solidFill>
                  <a:srgbClr val="000000"/>
                </a:solidFill>
                <a:latin typeface="Arial"/>
                <a:cs typeface="Arial"/>
              </a:rPr>
              <a:t>i</a:t>
            </a:r>
            <a:r>
              <a:rPr lang="en-US" sz="6600" b="1" dirty="0" smtClean="0">
                <a:solidFill>
                  <a:srgbClr val="000000"/>
                </a:solidFill>
                <a:latin typeface="Arial"/>
                <a:cs typeface="Arial"/>
              </a:rPr>
              <a:t> c h e l l e   S t u a r t   &amp;   M a l </a:t>
            </a:r>
            <a:r>
              <a:rPr lang="en-US" sz="6600" b="1" dirty="0" err="1" smtClean="0">
                <a:solidFill>
                  <a:srgbClr val="000000"/>
                </a:solidFill>
                <a:latin typeface="Arial"/>
                <a:cs typeface="Arial"/>
              </a:rPr>
              <a:t>i</a:t>
            </a:r>
            <a:r>
              <a:rPr lang="en-US" sz="6600" b="1" dirty="0" smtClean="0">
                <a:solidFill>
                  <a:srgbClr val="000000"/>
                </a:solidFill>
                <a:latin typeface="Arial"/>
                <a:cs typeface="Arial"/>
              </a:rPr>
              <a:t> n   P </a:t>
            </a:r>
            <a:r>
              <a:rPr lang="en-US" sz="6600" b="1" dirty="0" err="1" smtClean="0">
                <a:solidFill>
                  <a:srgbClr val="000000"/>
                </a:solidFill>
                <a:latin typeface="Arial"/>
                <a:cs typeface="Arial"/>
              </a:rPr>
              <a:t>i</a:t>
            </a:r>
            <a:r>
              <a:rPr lang="en-US" sz="6600" b="1" dirty="0" smtClean="0">
                <a:solidFill>
                  <a:srgbClr val="000000"/>
                </a:solidFill>
                <a:latin typeface="Arial"/>
                <a:cs typeface="Arial"/>
              </a:rPr>
              <a:t> n s k y</a:t>
            </a:r>
            <a:endParaRPr lang="en-US" sz="6600" b="1" dirty="0">
              <a:solidFill>
                <a:srgbClr val="000000"/>
              </a:solidFill>
              <a:latin typeface="Arial"/>
              <a:cs typeface="Arial"/>
            </a:endParaRPr>
          </a:p>
          <a:p>
            <a:endParaRPr lang="en-US" sz="3600" b="1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en-US" sz="4000" b="1" dirty="0" err="1" smtClean="0">
                <a:solidFill>
                  <a:srgbClr val="000000"/>
                </a:solidFill>
                <a:latin typeface="Arial"/>
                <a:cs typeface="Arial"/>
              </a:rPr>
              <a:t>michelle.stuart</a:t>
            </a:r>
            <a:r>
              <a:rPr lang="en-US" sz="4000" b="1" dirty="0" err="1">
                <a:solidFill>
                  <a:srgbClr val="000000"/>
                </a:solidFill>
                <a:latin typeface="Arial"/>
                <a:cs typeface="Arial"/>
              </a:rPr>
              <a:t>@rutgers.edu</a:t>
            </a:r>
            <a:endParaRPr lang="en-US" sz="4000" b="1" dirty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en-US" sz="4000" b="1" dirty="0">
                <a:solidFill>
                  <a:srgbClr val="000000"/>
                </a:solidFill>
                <a:latin typeface="Arial"/>
                <a:cs typeface="Arial"/>
              </a:rPr>
              <a:t>http://</a:t>
            </a:r>
            <a:r>
              <a:rPr lang="en-US" sz="4000" b="1" dirty="0" err="1" smtClean="0">
                <a:solidFill>
                  <a:srgbClr val="000000"/>
                </a:solidFill>
                <a:latin typeface="Arial"/>
                <a:cs typeface="Arial"/>
              </a:rPr>
              <a:t>pinsky.marine.rutgers.edu</a:t>
            </a:r>
            <a:endParaRPr lang="en-US" sz="40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795628" y="16206926"/>
            <a:ext cx="22686126" cy="0"/>
          </a:xfrm>
          <a:prstGeom prst="line">
            <a:avLst/>
          </a:prstGeom>
          <a:ln>
            <a:solidFill>
              <a:srgbClr val="4BAC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3403600" y="23877726"/>
            <a:ext cx="22791921" cy="0"/>
          </a:xfrm>
          <a:prstGeom prst="line">
            <a:avLst/>
          </a:prstGeom>
          <a:ln>
            <a:solidFill>
              <a:srgbClr val="4BAC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1162464" y="32227357"/>
            <a:ext cx="22792640" cy="18326"/>
          </a:xfrm>
          <a:prstGeom prst="line">
            <a:avLst/>
          </a:prstGeom>
          <a:ln>
            <a:solidFill>
              <a:srgbClr val="4BAC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Leyte, Philippines Map.t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4753" y="8295904"/>
            <a:ext cx="7059851" cy="7059851"/>
          </a:xfrm>
          <a:prstGeom prst="rect">
            <a:avLst/>
          </a:prstGeom>
        </p:spPr>
      </p:pic>
      <p:graphicFrame>
        <p:nvGraphicFramePr>
          <p:cNvPr id="39" name="Chart 3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99711604"/>
              </p:ext>
            </p:extLst>
          </p:nvPr>
        </p:nvGraphicFramePr>
        <p:xfrm>
          <a:off x="18132384" y="9502636"/>
          <a:ext cx="7846624" cy="50252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53" name="Picture 52" descr="10421176_10205361636507807_7381556095394514649_n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23" t="23075" b="25556"/>
          <a:stretch/>
        </p:blipFill>
        <p:spPr>
          <a:xfrm>
            <a:off x="1860780" y="9919778"/>
            <a:ext cx="7124281" cy="42113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aphicFrame>
        <p:nvGraphicFramePr>
          <p:cNvPr id="85" name="Chart 8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3217347"/>
              </p:ext>
            </p:extLst>
          </p:nvPr>
        </p:nvGraphicFramePr>
        <p:xfrm>
          <a:off x="1354120" y="18103758"/>
          <a:ext cx="7385161" cy="50659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59" name="TextBox 58"/>
          <p:cNvSpPr txBox="1"/>
          <p:nvPr/>
        </p:nvSpPr>
        <p:spPr>
          <a:xfrm>
            <a:off x="635054" y="6650244"/>
            <a:ext cx="261862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  <a:latin typeface="Arial"/>
                <a:cs typeface="Arial"/>
              </a:rPr>
              <a:t>This study examines a </a:t>
            </a:r>
            <a:r>
              <a:rPr lang="en-US" sz="5400" dirty="0" err="1" smtClean="0">
                <a:solidFill>
                  <a:schemeClr val="bg1"/>
                </a:solidFill>
                <a:latin typeface="Arial"/>
                <a:cs typeface="Arial"/>
              </a:rPr>
              <a:t>metapopulation</a:t>
            </a:r>
            <a:r>
              <a:rPr lang="en-US" sz="5400" dirty="0" smtClean="0">
                <a:solidFill>
                  <a:schemeClr val="bg1"/>
                </a:solidFill>
                <a:latin typeface="Arial"/>
                <a:cs typeface="Arial"/>
              </a:rPr>
              <a:t> of clownfish, </a:t>
            </a:r>
            <a:r>
              <a:rPr lang="en-US" sz="5400" i="1" dirty="0" err="1" smtClean="0">
                <a:solidFill>
                  <a:schemeClr val="bg1"/>
                </a:solidFill>
                <a:latin typeface="Arial"/>
                <a:cs typeface="Arial"/>
              </a:rPr>
              <a:t>Amphiprion</a:t>
            </a:r>
            <a:r>
              <a:rPr lang="en-US" sz="5400" i="1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sz="5400" i="1" dirty="0" err="1" smtClean="0">
                <a:solidFill>
                  <a:schemeClr val="bg1"/>
                </a:solidFill>
                <a:latin typeface="Arial"/>
                <a:cs typeface="Arial"/>
              </a:rPr>
              <a:t>clarkii</a:t>
            </a:r>
            <a:r>
              <a:rPr lang="en-US" sz="5400" dirty="0" smtClean="0">
                <a:solidFill>
                  <a:schemeClr val="bg1"/>
                </a:solidFill>
                <a:latin typeface="Arial"/>
                <a:cs typeface="Arial"/>
              </a:rPr>
              <a:t>, in the Philippines.</a:t>
            </a:r>
            <a:endParaRPr lang="en-US" sz="54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8096866" y="26293934"/>
            <a:ext cx="872440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/>
              <a:t>ddRADSeq</a:t>
            </a:r>
            <a:r>
              <a:rPr lang="en-US" sz="4000" dirty="0" smtClean="0"/>
              <a:t> allows us to track an individual through a lifetime to measure:</a:t>
            </a:r>
          </a:p>
          <a:p>
            <a:pPr marL="571500" indent="-571500">
              <a:buFont typeface="Arial"/>
              <a:buChar char="•"/>
            </a:pPr>
            <a:r>
              <a:rPr lang="en-US" sz="4000" dirty="0" smtClean="0"/>
              <a:t>Survivorship</a:t>
            </a:r>
          </a:p>
          <a:p>
            <a:pPr marL="571500" indent="-571500">
              <a:buFont typeface="Arial"/>
              <a:buChar char="•"/>
            </a:pPr>
            <a:r>
              <a:rPr lang="en-US" sz="4000" dirty="0" smtClean="0"/>
              <a:t>Growth</a:t>
            </a:r>
          </a:p>
          <a:p>
            <a:pPr marL="571500" indent="-571500">
              <a:buFont typeface="Arial"/>
              <a:buChar char="•"/>
            </a:pPr>
            <a:r>
              <a:rPr lang="en-US" sz="4000" dirty="0" smtClean="0"/>
              <a:t>Reproduction</a:t>
            </a:r>
          </a:p>
          <a:p>
            <a:pPr marL="571500" indent="-571500">
              <a:buFont typeface="Arial"/>
              <a:buChar char="•"/>
            </a:pPr>
            <a:r>
              <a:rPr lang="en-US" sz="4000" dirty="0" smtClean="0"/>
              <a:t>Retention and dispersal of offspring</a:t>
            </a:r>
          </a:p>
        </p:txBody>
      </p:sp>
      <p:graphicFrame>
        <p:nvGraphicFramePr>
          <p:cNvPr id="52" name="Chart 5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30068160"/>
              </p:ext>
            </p:extLst>
          </p:nvPr>
        </p:nvGraphicFramePr>
        <p:xfrm>
          <a:off x="1223612" y="26350327"/>
          <a:ext cx="7761449" cy="533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64" name="Chart 6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8945362"/>
              </p:ext>
            </p:extLst>
          </p:nvPr>
        </p:nvGraphicFramePr>
        <p:xfrm>
          <a:off x="9272681" y="26338629"/>
          <a:ext cx="7755717" cy="59310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10466826" y="29381731"/>
            <a:ext cx="6174741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635054" y="32245683"/>
            <a:ext cx="22846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</a:rPr>
              <a:t>Recaptured fish are identified based on genotypes.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448753" y="39739266"/>
            <a:ext cx="61621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Sitio</a:t>
            </a:r>
            <a:r>
              <a:rPr lang="en-US" sz="2400" dirty="0" smtClean="0"/>
              <a:t> </a:t>
            </a:r>
            <a:r>
              <a:rPr lang="en-US" sz="2400" dirty="0" err="1" smtClean="0"/>
              <a:t>Baybayon</a:t>
            </a:r>
            <a:r>
              <a:rPr lang="en-US" sz="2400" dirty="0" smtClean="0"/>
              <a:t> reef, matching colors are fish recaptures, average distance was 48 m.</a:t>
            </a:r>
            <a:endParaRPr lang="en-US" sz="2400" dirty="0"/>
          </a:p>
        </p:txBody>
      </p:sp>
      <p:pic>
        <p:nvPicPr>
          <p:cNvPr id="42" name="Picture 41" descr="Sitio Baybayon Matches.tif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6826" y="33967406"/>
            <a:ext cx="5621892" cy="5621892"/>
          </a:xfrm>
          <a:prstGeom prst="rect">
            <a:avLst/>
          </a:prstGeom>
        </p:spPr>
      </p:pic>
      <p:pic>
        <p:nvPicPr>
          <p:cNvPr id="12" name="Picture 11" descr="443C6F93-5C13-4B2D-93D5-BE5F413F6B0D.JP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4604" y="33330118"/>
            <a:ext cx="8724404" cy="68810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aphicFrame>
        <p:nvGraphicFramePr>
          <p:cNvPr id="35" name="Chart 3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4193791"/>
              </p:ext>
            </p:extLst>
          </p:nvPr>
        </p:nvGraphicFramePr>
        <p:xfrm>
          <a:off x="8434481" y="18130885"/>
          <a:ext cx="6675821" cy="49797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graphicFrame>
        <p:nvGraphicFramePr>
          <p:cNvPr id="36" name="Chart 3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53114251"/>
              </p:ext>
            </p:extLst>
          </p:nvPr>
        </p:nvGraphicFramePr>
        <p:xfrm>
          <a:off x="15421840" y="17652999"/>
          <a:ext cx="10875281" cy="58166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8096866" y="19416262"/>
            <a:ext cx="1257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~1000 </a:t>
            </a:r>
          </a:p>
          <a:p>
            <a:pPr algn="ctr"/>
            <a:r>
              <a:rPr lang="en-US" sz="2400" dirty="0" smtClean="0"/>
              <a:t>loci</a:t>
            </a:r>
            <a:endParaRPr lang="en-US" sz="2400" dirty="0"/>
          </a:p>
        </p:txBody>
      </p:sp>
      <p:sp>
        <p:nvSpPr>
          <p:cNvPr id="38" name="TextBox 37"/>
          <p:cNvSpPr txBox="1"/>
          <p:nvPr/>
        </p:nvSpPr>
        <p:spPr>
          <a:xfrm>
            <a:off x="20916266" y="19568662"/>
            <a:ext cx="143573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~20</a:t>
            </a:r>
          </a:p>
          <a:p>
            <a:pPr algn="ctr"/>
            <a:r>
              <a:rPr lang="en-US" sz="2400" dirty="0" smtClean="0"/>
              <a:t>Micro</a:t>
            </a:r>
          </a:p>
          <a:p>
            <a:pPr algn="ctr"/>
            <a:r>
              <a:rPr lang="en-US" sz="2400" dirty="0" smtClean="0"/>
              <a:t>satellites</a:t>
            </a:r>
            <a:endParaRPr lang="en-US" sz="2400" dirty="0"/>
          </a:p>
        </p:txBody>
      </p:sp>
      <p:sp>
        <p:nvSpPr>
          <p:cNvPr id="40" name="TextBox 39"/>
          <p:cNvSpPr txBox="1"/>
          <p:nvPr/>
        </p:nvSpPr>
        <p:spPr>
          <a:xfrm>
            <a:off x="23955104" y="18309324"/>
            <a:ext cx="14357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~192 SNPS</a:t>
            </a:r>
            <a:endParaRPr lang="en-US" sz="24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5631262"/>
              </p:ext>
            </p:extLst>
          </p:nvPr>
        </p:nvGraphicFramePr>
        <p:xfrm>
          <a:off x="384707" y="34120715"/>
          <a:ext cx="9376932" cy="2525521"/>
        </p:xfrm>
        <a:graphic>
          <a:graphicData uri="http://schemas.openxmlformats.org/drawingml/2006/table">
            <a:tbl>
              <a:tblPr/>
              <a:tblGrid>
                <a:gridCol w="3125644"/>
                <a:gridCol w="3125644"/>
                <a:gridCol w="3125644"/>
              </a:tblGrid>
              <a:tr h="1241923">
                <a:tc>
                  <a:txBody>
                    <a:bodyPr/>
                    <a:lstStyle/>
                    <a:p>
                      <a:pPr algn="ctr" fontAlgn="b"/>
                      <a:endParaRPr lang="en-US" sz="39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41675" marR="41675" marT="41675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39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Fish Genotyped</a:t>
                      </a:r>
                    </a:p>
                  </a:txBody>
                  <a:tcPr marL="41675" marR="41675" marT="41675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Fish Recaptured</a:t>
                      </a:r>
                    </a:p>
                  </a:txBody>
                  <a:tcPr marL="41675" marR="41675" marT="41675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41799">
                <a:tc>
                  <a:txBody>
                    <a:bodyPr/>
                    <a:lstStyle/>
                    <a:p>
                      <a:pPr algn="ctr" fontAlgn="b"/>
                      <a:r>
                        <a:rPr lang="is-IS" sz="39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2013</a:t>
                      </a:r>
                    </a:p>
                  </a:txBody>
                  <a:tcPr marL="41675" marR="41675" marT="41675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39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552</a:t>
                      </a:r>
                    </a:p>
                  </a:txBody>
                  <a:tcPr marL="41675" marR="41675" marT="41675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39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41675" marR="41675" marT="41675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41799">
                <a:tc>
                  <a:txBody>
                    <a:bodyPr/>
                    <a:lstStyle/>
                    <a:p>
                      <a:pPr algn="ctr" fontAlgn="b"/>
                      <a:r>
                        <a:rPr lang="is-IS" sz="39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2014</a:t>
                      </a:r>
                    </a:p>
                  </a:txBody>
                  <a:tcPr marL="41675" marR="41675" marT="41675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9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403</a:t>
                      </a:r>
                    </a:p>
                  </a:txBody>
                  <a:tcPr marL="41675" marR="41675" marT="41675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3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12</a:t>
                      </a:r>
                    </a:p>
                  </a:txBody>
                  <a:tcPr marL="41675" marR="41675" marT="41675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791107" y="3397031"/>
            <a:ext cx="2635543" cy="2675169"/>
            <a:chOff x="384707" y="3397031"/>
            <a:chExt cx="2635543" cy="2675169"/>
          </a:xfrm>
        </p:grpSpPr>
        <p:pic>
          <p:nvPicPr>
            <p:cNvPr id="2" name="Picture 1" descr="nsf1.tif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6307" y="3397031"/>
              <a:ext cx="2228885" cy="2241769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384707" y="5672090"/>
              <a:ext cx="26355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NSF #OCE-1430218</a:t>
              </a:r>
            </a:p>
          </p:txBody>
        </p:sp>
      </p:grpSp>
      <p:pic>
        <p:nvPicPr>
          <p:cNvPr id="43" name="Picture 42" descr="RU_SHIELD_SIG_SEBS_CMYK_K.tif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219" y="37660031"/>
            <a:ext cx="6478981" cy="2094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0193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233</Words>
  <Application>Microsoft Macintosh PowerPoint</Application>
  <PresentationFormat>Custom</PresentationFormat>
  <Paragraphs>51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Stuart</dc:creator>
  <cp:lastModifiedBy>Pinsky Lab</cp:lastModifiedBy>
  <cp:revision>77</cp:revision>
  <cp:lastPrinted>2016-02-17T01:27:03Z</cp:lastPrinted>
  <dcterms:created xsi:type="dcterms:W3CDTF">2016-02-12T20:48:35Z</dcterms:created>
  <dcterms:modified xsi:type="dcterms:W3CDTF">2016-02-17T14:30:52Z</dcterms:modified>
</cp:coreProperties>
</file>

<file path=docProps/thumbnail.jpeg>
</file>